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8"/>
  </p:notesMasterIdLst>
  <p:handoutMasterIdLst>
    <p:handoutMasterId r:id="rId29"/>
  </p:handoutMasterIdLst>
  <p:sldIdLst>
    <p:sldId id="1389" r:id="rId5"/>
    <p:sldId id="1383" r:id="rId6"/>
    <p:sldId id="1318" r:id="rId7"/>
    <p:sldId id="1323" r:id="rId8"/>
    <p:sldId id="1394" r:id="rId9"/>
    <p:sldId id="1372" r:id="rId10"/>
    <p:sldId id="1395" r:id="rId11"/>
    <p:sldId id="1404" r:id="rId12"/>
    <p:sldId id="1403" r:id="rId13"/>
    <p:sldId id="1405" r:id="rId14"/>
    <p:sldId id="1400" r:id="rId15"/>
    <p:sldId id="1398" r:id="rId16"/>
    <p:sldId id="1406" r:id="rId17"/>
    <p:sldId id="1408" r:id="rId18"/>
    <p:sldId id="1407" r:id="rId19"/>
    <p:sldId id="1399" r:id="rId20"/>
    <p:sldId id="1410" r:id="rId21"/>
    <p:sldId id="1411" r:id="rId22"/>
    <p:sldId id="1320" r:id="rId23"/>
    <p:sldId id="1409" r:id="rId24"/>
    <p:sldId id="1396" r:id="rId25"/>
    <p:sldId id="1393" r:id="rId26"/>
    <p:sldId id="1373" r:id="rId27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PUG Summit Nashville 2017 Template" id="{A073DAE3-B461-442F-A3D3-6642BD875E45}">
          <p14:sldIdLst>
            <p14:sldId id="1389"/>
            <p14:sldId id="1383"/>
            <p14:sldId id="1318"/>
            <p14:sldId id="1323"/>
            <p14:sldId id="1394"/>
            <p14:sldId id="1372"/>
            <p14:sldId id="1395"/>
            <p14:sldId id="1404"/>
            <p14:sldId id="1403"/>
            <p14:sldId id="1405"/>
            <p14:sldId id="1400"/>
            <p14:sldId id="1398"/>
            <p14:sldId id="1406"/>
            <p14:sldId id="1408"/>
            <p14:sldId id="1407"/>
            <p14:sldId id="1399"/>
            <p14:sldId id="1410"/>
            <p14:sldId id="1411"/>
            <p14:sldId id="1320"/>
            <p14:sldId id="1409"/>
            <p14:sldId id="1396"/>
            <p14:sldId id="1393"/>
            <p14:sldId id="1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Auri Mathisen" initials="AM" lastIdx="1" clrIdx="7">
    <p:extLst>
      <p:ext uri="{19B8F6BF-5375-455C-9EA6-DF929625EA0E}">
        <p15:presenceInfo xmlns:p15="http://schemas.microsoft.com/office/powerpoint/2012/main" userId="S-1-5-21-383413107-1061881802-891584314-12534" providerId="AD"/>
      </p:ext>
    </p:extLst>
  </p:cmAuthor>
  <p:cmAuthor id="1" name="Mary Feil-Jacobs" initials="MFJ" lastIdx="43" clrIdx="1"/>
  <p:cmAuthor id="8" name="Judi Lee" initials="JL" lastIdx="3" clrIdx="8">
    <p:extLst>
      <p:ext uri="{19B8F6BF-5375-455C-9EA6-DF929625EA0E}">
        <p15:presenceInfo xmlns:p15="http://schemas.microsoft.com/office/powerpoint/2012/main" userId="S-1-5-21-383413107-1061881802-891584314-9954" providerId="AD"/>
      </p:ext>
    </p:extLst>
  </p:cmAuthor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9" name="David Griffith" initials="DG" lastIdx="3" clrIdx="9">
    <p:extLst>
      <p:ext uri="{19B8F6BF-5375-455C-9EA6-DF929625EA0E}">
        <p15:presenceInfo xmlns:p15="http://schemas.microsoft.com/office/powerpoint/2012/main" userId="S-1-5-21-383413107-1061881802-891584314-4667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6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  <p:cmAuthor id="5" name="Christen Anderson" initials="CA" lastIdx="19" clrIdx="5">
    <p:extLst>
      <p:ext uri="{19B8F6BF-5375-455C-9EA6-DF929625EA0E}">
        <p15:presenceInfo xmlns:p15="http://schemas.microsoft.com/office/powerpoint/2012/main" userId="Christen Anderson" providerId="None"/>
      </p:ext>
    </p:extLst>
  </p:cmAuthor>
  <p:cmAuthor id="6" name="Delaney Freer" initials="DF" lastIdx="16" clrIdx="6">
    <p:extLst>
      <p:ext uri="{19B8F6BF-5375-455C-9EA6-DF929625EA0E}">
        <p15:presenceInfo xmlns:p15="http://schemas.microsoft.com/office/powerpoint/2012/main" userId="4a46fd6c6e3be6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1E275C"/>
    <a:srgbClr val="001E60"/>
    <a:srgbClr val="E6E6E6"/>
    <a:srgbClr val="0095C8"/>
    <a:srgbClr val="E1B81C"/>
    <a:srgbClr val="E4002B"/>
    <a:srgbClr val="002060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95" autoAdjust="0"/>
  </p:normalViewPr>
  <p:slideViewPr>
    <p:cSldViewPr snapToGrid="0">
      <p:cViewPr varScale="1">
        <p:scale>
          <a:sx n="65" d="100"/>
          <a:sy n="65" d="100"/>
        </p:scale>
        <p:origin x="6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4008" y="2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Summit Nashville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681D-CFF8-49A0-ABF5-1DF32E92C792}" type="datetime8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10/5/2017 1:14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Summit Nashville 2017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0C0507-093E-47D0-9213-D2C7C69DDFD9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D601-C12E-4879-80F8-479EA15AD3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2503CB-164E-450E-AA3E-985DC7BCCF18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C020-734D-486A-B0B3-DD8E062E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EB3-4200-4B91-9869-86878AE6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8C86376-1DE2-4163-944D-50200FE79FB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A2A1-B57E-4817-9C4E-9D0A3F4EA4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03703D-DF3C-488A-8F39-3673B9A48F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D729-2E21-42AC-A0F2-80A1A294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0D13-2552-4E41-8C5D-B9CA93D8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5CCACDB-2F3F-40F7-9F3C-18E811B8285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1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A2E11-885A-4E2E-95D0-F01EBDE0C4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B79E27-18F9-4B58-A025-591B8A04D936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7919-889E-479C-AFF7-1A212210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6897-CEE7-45EF-B4DF-E66DBEC3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A6C7C2D-85DD-4598-A69D-6DC8849F56C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2E83-F574-4825-916C-BB392C2C4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467C16-038D-47F3-93B0-E0B0ADC09C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4F13-E8A3-4FD6-8DBF-A392FAD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9E2-2D63-44A9-9299-8562E0E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EC454E6-712C-44EF-8693-48F9B61A159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8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2E83-F574-4825-916C-BB392C2C4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467C16-038D-47F3-93B0-E0B0ADC09C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4F13-E8A3-4FD6-8DBF-A392FAD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9E2-2D63-44A9-9299-8562E0E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EC454E6-712C-44EF-8693-48F9B61A159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6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A1C89-BFA7-4244-83F2-4980F7D9F7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159032-CD79-4A07-9497-970783188293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9C1-5201-414C-A50F-98B4C787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D18B-825C-4F29-9406-75CD04CB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B564E0D-A08D-4EDB-AAC2-9297BD493B7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DE90-7117-4504-B65A-597C9F05B3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A394EF-A66B-4153-8AF8-5D96897AEEB6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CCBF-B1D6-4CBB-A2AA-9CB4115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B0DD-1F15-46CB-86D6-27ED197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56732E5-71C6-4EF8-8536-F1C664B023A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8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2E83-F574-4825-916C-BB392C2C4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467C16-038D-47F3-93B0-E0B0ADC09C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4F13-E8A3-4FD6-8DBF-A392FAD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9E2-2D63-44A9-9299-8562E0E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EC454E6-712C-44EF-8693-48F9B61A159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1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2E83-F574-4825-916C-BB392C2C4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467C16-038D-47F3-93B0-E0B0ADC09C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4F13-E8A3-4FD6-8DBF-A392FAD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9E2-2D63-44A9-9299-8562E0E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EC454E6-712C-44EF-8693-48F9B61A159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3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2E83-F574-4825-916C-BB392C2C4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467C16-038D-47F3-93B0-E0B0ADC09C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4F13-E8A3-4FD6-8DBF-A392FAD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9E2-2D63-44A9-9299-8562E0E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EC454E6-712C-44EF-8693-48F9B61A159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1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1A2A1-B57E-4817-9C4E-9D0A3F4EA4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03703D-DF3C-488A-8F39-3673B9A48F4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D729-2E21-42AC-A0F2-80A1A294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0D13-2552-4E41-8C5D-B9CA93D8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5CCACDB-2F3F-40F7-9F3C-18E811B8285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9B7C-BC3C-497E-9071-905EB79000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824643E-018F-4A2E-A7D5-BBEEAEAAB9B1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2043-4D0A-4756-BA96-7613F43A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07BE3-1D7C-4731-B52A-86A2528E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CF9D62D-174B-4BBD-884F-825D341461C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7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BDF9-11E9-499A-8657-F57CC634C3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1934BE-20B8-4F62-875F-40997C77E455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AC7D-98CA-4537-A1F8-875731E3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6228-D72E-41B6-B821-FD90FCB7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4825B24-CA19-4D7C-9F7C-1947DF930CD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64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501F026-2C3A-4A84-9BDB-6C7FC4BBE8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6E04C2-17F5-4367-B8B4-4E75F8D1207E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28B9370-0FE6-4ED4-B502-5140786D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BA0D2D-60FA-41F3-854A-2E6A2933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Header Placeholder 10">
            <a:extLst>
              <a:ext uri="{FF2B5EF4-FFF2-40B4-BE49-F238E27FC236}">
                <a16:creationId xmlns:a16="http://schemas.microsoft.com/office/drawing/2014/main" id="{ADBDED4D-54EC-427F-BDE0-4B3C49EDD1E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99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12F74-3E65-461E-99C9-15F21EED3E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BDB14D1-6814-48AC-B81D-EAFCDC233184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9389E-EB12-472A-A8D3-40B90535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DBD41-8C17-456C-9252-AB736F3E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16DC5BD-5834-46E1-A89E-FE3EC0F331FA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5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4F5EF-9E51-4347-BFA2-2B7974CEFD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A029C6-B66C-4E70-9E4B-AE0F1B3DC21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C00D-E18D-4059-9F9D-F0B86CD8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83A6-3250-4ED3-A0C6-79EF0BD0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2AF69F9-6381-411C-AD30-2E5976CB1CF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4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BDF9-11E9-499A-8657-F57CC634C3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1934BE-20B8-4F62-875F-40997C77E455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AC7D-98CA-4537-A1F8-875731E3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6228-D72E-41B6-B821-FD90FCB7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4825B24-CA19-4D7C-9F7C-1947DF930CD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BDF9-11E9-499A-8657-F57CC634C3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1934BE-20B8-4F62-875F-40997C77E455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AC7D-98CA-4537-A1F8-875731E3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6228-D72E-41B6-B821-FD90FCB7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4825B24-CA19-4D7C-9F7C-1947DF930CD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BB8E-9821-4130-80D2-6E4FBB182C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1A145F-6AB9-4E98-9CA6-AFA3032B043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2321C-C901-4FA7-8030-9936D352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D38BA-EC3C-4A72-BDC2-ABED492D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FC35967-3ECC-4A25-8F74-486CB2533B8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BB8E-9821-4130-80D2-6E4FBB182C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1A145F-6AB9-4E98-9CA6-AFA3032B043C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2321C-C901-4FA7-8030-9936D352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D38BA-EC3C-4A72-BDC2-ABED492D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FC35967-3ECC-4A25-8F74-486CB2533B8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A1C89-BFA7-4244-83F2-4980F7D9F7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159032-CD79-4A07-9497-970783188293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9C1-5201-414C-A50F-98B4C787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D18B-825C-4F29-9406-75CD04CB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B564E0D-A08D-4EDB-AAC2-9297BD493B7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5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DE90-7117-4504-B65A-597C9F05B3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A394EF-A66B-4153-8AF8-5D96897AEEB6}" type="datetime8">
              <a:rPr lang="en-US" smtClean="0"/>
              <a:t>10/5/2017 1:13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ECCBF-B1D6-4CBB-A2AA-9CB4115D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2017 Dynamic Communities. All rights reserved.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B0DD-1F15-46CB-86D6-27ED197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56732E5-71C6-4EF8-8536-F1C664B023AF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Summit Nashville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1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11465D-9504-48EC-9A46-4D289A526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31" b="21484"/>
          <a:stretch/>
        </p:blipFill>
        <p:spPr>
          <a:xfrm>
            <a:off x="-1" y="1695450"/>
            <a:ext cx="12436477" cy="5299075"/>
          </a:xfrm>
          <a:prstGeom prst="rect">
            <a:avLst/>
          </a:prstGeom>
        </p:spPr>
      </p:pic>
      <p:sp>
        <p:nvSpPr>
          <p:cNvPr id="14" name="mask">
            <a:extLst>
              <a:ext uri="{FF2B5EF4-FFF2-40B4-BE49-F238E27FC236}">
                <a16:creationId xmlns:a16="http://schemas.microsoft.com/office/drawing/2014/main" id="{FF5AAA05-5FCC-4007-81E7-A481FA5EC66A}"/>
              </a:ext>
            </a:extLst>
          </p:cNvPr>
          <p:cNvSpPr/>
          <p:nvPr userDrawn="1"/>
        </p:nvSpPr>
        <p:spPr bwMode="white">
          <a:xfrm>
            <a:off x="-1" y="-1"/>
            <a:ext cx="12436475" cy="169926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033A1-367E-45EE-86D7-30554B09C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570" t="7700" r="20058" b="8850"/>
          <a:stretch/>
        </p:blipFill>
        <p:spPr>
          <a:xfrm>
            <a:off x="0" y="1695450"/>
            <a:ext cx="4610100" cy="5299075"/>
          </a:xfrm>
          <a:prstGeom prst="rect">
            <a:avLst/>
          </a:prstGeom>
        </p:spPr>
      </p:pic>
      <p:pic>
        <p:nvPicPr>
          <p:cNvPr id="13" name="man">
            <a:extLst>
              <a:ext uri="{FF2B5EF4-FFF2-40B4-BE49-F238E27FC236}">
                <a16:creationId xmlns:a16="http://schemas.microsoft.com/office/drawing/2014/main" id="{6D20FC72-B977-4993-937A-E4C2AD541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6"/>
          <a:stretch/>
        </p:blipFill>
        <p:spPr>
          <a:xfrm>
            <a:off x="-1" y="1268361"/>
            <a:ext cx="3948933" cy="5726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E12EEE-B703-4E67-9910-A78708DC4A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1010" y="498475"/>
            <a:ext cx="2753661" cy="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orient="horz" pos="10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574674"/>
            <a:ext cx="11844790" cy="917575"/>
          </a:xfrm>
        </p:spPr>
        <p:txBody>
          <a:bodyPr/>
          <a:lstStyle>
            <a:lvl1pPr>
              <a:defRPr>
                <a:gradFill>
                  <a:gsLst>
                    <a:gs pos="7182">
                      <a:schemeClr val="tx1"/>
                    </a:gs>
                    <a:gs pos="16575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C9CD34-C131-4534-8E7B-22421B93B90A}"/>
              </a:ext>
            </a:extLst>
          </p:cNvPr>
          <p:cNvGrpSpPr/>
          <p:nvPr userDrawn="1"/>
        </p:nvGrpSpPr>
        <p:grpSpPr>
          <a:xfrm>
            <a:off x="180975" y="373060"/>
            <a:ext cx="12096750" cy="1151574"/>
            <a:chOff x="107952" y="458785"/>
            <a:chExt cx="12188407" cy="1151574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345894A-5B39-4337-8325-BF3E5A6657A9}"/>
                </a:ext>
              </a:extLst>
            </p:cNvPr>
            <p:cNvSpPr/>
            <p:nvPr userDrawn="1"/>
          </p:nvSpPr>
          <p:spPr bwMode="auto">
            <a:xfrm>
              <a:off x="174625" y="519113"/>
              <a:ext cx="12055475" cy="1019175"/>
            </a:xfrm>
            <a:prstGeom prst="rect">
              <a:avLst/>
            </a:prstGeom>
            <a:noFill/>
            <a:ln w="79375" cap="flat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2FB1B8-0ABE-42E4-91B1-369BEA3B4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640" y="1473199"/>
              <a:ext cx="136901" cy="1371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26A367-1443-42F5-8355-40ADDBB02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9740" y="1473199"/>
              <a:ext cx="136901" cy="1371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DC5111-348C-4833-9011-BFB58450A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4840" y="1473199"/>
              <a:ext cx="136901" cy="1371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D6A3E8-EA9B-4BCA-A863-3B14EC523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9940" y="1473199"/>
              <a:ext cx="136901" cy="1371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E767AF-9BB7-4D3D-9361-A8A81AA3F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5040" y="1473199"/>
              <a:ext cx="136901" cy="1371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191847-396D-4E32-BC96-795F85D42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0140" y="1473199"/>
              <a:ext cx="136901" cy="1371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4DE9BF-2C5C-48C0-BFEB-CB1A7562A3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65240" y="1473199"/>
              <a:ext cx="136901" cy="1371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22A13E-DA34-43B3-AB27-714480119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30340" y="1473199"/>
              <a:ext cx="136901" cy="1371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A298F3-1070-49A2-A6EE-F498D698D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95440" y="1473199"/>
              <a:ext cx="136901" cy="1371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AD225B-F0BF-4DCA-9604-E26DA6D47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60540" y="1473199"/>
              <a:ext cx="136901" cy="1371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F0F97A-FD35-4851-8681-630EEC1ED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25640" y="1473199"/>
              <a:ext cx="136901" cy="1371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031148-CBC2-4555-831F-E4AB3D706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90740" y="1473199"/>
              <a:ext cx="136901" cy="1371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5EBE85-9AC2-494F-A1ED-00DDA35CC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55840" y="1473199"/>
              <a:ext cx="136901" cy="1371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190BAF-DE69-4126-B235-5D28A40578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420940" y="1473199"/>
              <a:ext cx="136901" cy="1371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D68F61-B18A-4FD8-91C7-43D116629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86040" y="1473199"/>
              <a:ext cx="136901" cy="1371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81ECAB-26A9-4B42-A061-8ABBF394D1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51140" y="1473199"/>
              <a:ext cx="136901" cy="13716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0FC667-9E1D-451B-884C-DE618FEF54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16240" y="1473199"/>
              <a:ext cx="136901" cy="1371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F9ADA2-8ADE-4CA0-BF2B-80C7A9532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81340" y="1473199"/>
              <a:ext cx="136901" cy="1371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FF1992-99F3-4467-A37D-223B39F6E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246440" y="1473199"/>
              <a:ext cx="136901" cy="1371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1B6071-6E54-4EE1-AB24-F87146DC0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411540" y="1473199"/>
              <a:ext cx="136901" cy="1371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1E258E-2F10-4881-BE12-EC16D686D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76640" y="1473199"/>
              <a:ext cx="136901" cy="1371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0B94F0-D15B-4396-8810-B173EB011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41740" y="1473199"/>
              <a:ext cx="136901" cy="1371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688D7A-2FC6-4892-B94F-6B34F4D508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06840" y="1473199"/>
              <a:ext cx="136901" cy="1371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23AEC6-6431-4B9C-B37B-C85C4804B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71940" y="1473199"/>
              <a:ext cx="136901" cy="1371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EF26A61-2C06-4D2B-8A5D-F3F4DCC60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37040" y="1473199"/>
              <a:ext cx="136901" cy="1371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B4DE2CB-9C26-4161-84E5-27F187AF86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02140" y="1473199"/>
              <a:ext cx="136901" cy="1371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63D6FBE-F8E2-4385-BB8F-3210AEA3DD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67240" y="1473199"/>
              <a:ext cx="136901" cy="1371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F5B1AB-8335-4000-9D3C-6A7E3EC6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732340" y="1473199"/>
              <a:ext cx="136901" cy="1371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824927-916E-4246-A4BB-48E42D82D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97440" y="1473199"/>
              <a:ext cx="136901" cy="1371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A55FC4-CF42-4430-8C5B-4658178E7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62540" y="1473199"/>
              <a:ext cx="136901" cy="1371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0A9A03F-6265-4337-9251-39A490905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27640" y="1473199"/>
              <a:ext cx="136901" cy="1371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40A8D65-665D-430A-B6CF-6872494A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92740" y="1473199"/>
              <a:ext cx="136901" cy="1371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374380-6A9A-4BDE-B5AD-1A102A5B6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557840" y="1473199"/>
              <a:ext cx="136901" cy="1371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09F3D74-6DEB-49E8-B2E8-E7DAE278B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722940" y="1473199"/>
              <a:ext cx="136901" cy="1371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F888538-E831-4F5A-8772-212F531C9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888040" y="1473199"/>
              <a:ext cx="136901" cy="1371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F418A6B-9DAD-45A7-9251-76627CF918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53140" y="1473199"/>
              <a:ext cx="136901" cy="1371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9887006-B65B-4605-A5BF-F3C1AEB0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18240" y="1473199"/>
              <a:ext cx="136901" cy="1371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3284A88-D3DF-4977-BA29-3775BB804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83340" y="1473199"/>
              <a:ext cx="136901" cy="13716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7D61FB5-23F4-473B-82F2-1FCA0E658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548440" y="1473199"/>
              <a:ext cx="136901" cy="1371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AA1E61B-F617-4EAC-BDBB-F7FFC43BC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13540" y="1473199"/>
              <a:ext cx="136901" cy="13716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28899FB-49AC-4B8C-9E1A-086099705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78640" y="1473199"/>
              <a:ext cx="136901" cy="1371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C85509-2DB9-4B83-AFF4-A64B1C9F3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43740" y="1473199"/>
              <a:ext cx="136901" cy="1371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C5102BF-F153-4C2E-AC68-C4E78CC0B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08840" y="1473199"/>
              <a:ext cx="136901" cy="1371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D6F9ABF-69FC-4E35-928B-945A8087F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73940" y="1473199"/>
              <a:ext cx="136901" cy="13716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414B356-04DF-48A6-8787-8AEE43D061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39040" y="1473199"/>
              <a:ext cx="136901" cy="13716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FEA5510-4858-49C4-BC28-EB9F83A1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04140" y="1473199"/>
              <a:ext cx="136901" cy="13716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AE4A04C-71FB-47F3-8315-0513541B4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69240" y="1473199"/>
              <a:ext cx="136901" cy="13716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E7E6246-FE01-4DB5-9EC9-4D14B6599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34340" y="1473199"/>
              <a:ext cx="136901" cy="13716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FA930E5-CCDA-477A-BC04-E1EABB3BC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99440" y="1473199"/>
              <a:ext cx="136901" cy="13716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5333B87-BD09-402E-9794-5B44222ED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64540" y="1473199"/>
              <a:ext cx="136901" cy="13716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6BDD9C0-841B-4DA8-A28D-96A466640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29640" y="1473199"/>
              <a:ext cx="136901" cy="13716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4D3942A-2192-40D7-82E7-B4F8B4206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694740" y="1473199"/>
              <a:ext cx="136901" cy="13716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5C96570-3721-41AF-B36E-91B0D257F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9840" y="1473199"/>
              <a:ext cx="136901" cy="13716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4BC6DC-9E76-4703-B5BE-3C8DDF3F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24940" y="1473199"/>
              <a:ext cx="136901" cy="13716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2E0F050-5ED5-441C-98F4-679981DF7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90040" y="1473199"/>
              <a:ext cx="136901" cy="1371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AFB1C80-7E3E-4043-9A03-08AFD689C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55140" y="1473199"/>
              <a:ext cx="136901" cy="1371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323A732-8A53-4D42-9C02-98BE67C78C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20240" y="1473199"/>
              <a:ext cx="136901" cy="13716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35EC69A-ED5C-4203-92B2-AB8420DA2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85340" y="1473199"/>
              <a:ext cx="136901" cy="13716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D9C0A30-B878-41E3-91C4-047B4B8AA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850440" y="1473199"/>
              <a:ext cx="136901" cy="13716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38A630E-C6B4-4C2E-8658-67E7BA342A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15540" y="1473199"/>
              <a:ext cx="136901" cy="13716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91CB618-BFFD-45C8-A0D9-8680AC030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80640" y="1473199"/>
              <a:ext cx="136901" cy="1371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E235200-6E83-4E1D-AA66-E34CED766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345740" y="1473199"/>
              <a:ext cx="136901" cy="13716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2594502-C0B5-4C50-9DC2-B4E1A919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510840" y="1473199"/>
              <a:ext cx="136901" cy="1371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D7FA140-BFE0-42F9-BDFF-0FFA29A7F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75940" y="1473199"/>
              <a:ext cx="136901" cy="13716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A702970-EBAF-4FFB-8B8F-E4B22EA7D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41040" y="1473199"/>
              <a:ext cx="136901" cy="13716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AACEA3C-1E1B-4A36-A4EA-FC8EA1375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06140" y="1473199"/>
              <a:ext cx="136901" cy="13716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5C7240E-8C29-4521-8786-2CE380C93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71240" y="1473199"/>
              <a:ext cx="136901" cy="13716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307487C-9877-4F97-9702-45EF452BE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336340" y="1473199"/>
              <a:ext cx="136901" cy="1371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60562CF-08E6-485E-959B-28B74B6954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01440" y="1473199"/>
              <a:ext cx="136901" cy="13716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44B38D0-A0C4-40DB-9AE0-FD6BC84FB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6540" y="1473199"/>
              <a:ext cx="136901" cy="13716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D401C1A-DF05-4CA7-B88E-A50913157F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831640" y="1473199"/>
              <a:ext cx="136901" cy="13716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B5B7A23-267A-4719-A8B0-7ACB1CBF2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996740" y="1473199"/>
              <a:ext cx="136901" cy="13716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A6D1CF0-029C-41B0-A7B9-079AAC00D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1473199"/>
              <a:ext cx="136901" cy="13716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FD7F695-805A-4A61-A7B2-48118CCC7E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1304130"/>
              <a:ext cx="136901" cy="13716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C6FE748-73C1-4DC3-ADA1-8AD1F78EB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1135061"/>
              <a:ext cx="136901" cy="13716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2B13E96-C889-4DFA-977E-36A96A7ADF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965992"/>
              <a:ext cx="136901" cy="13716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E22BCF4-574D-4173-80E0-C9EB22BB8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796923"/>
              <a:ext cx="136901" cy="13716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124A790-F1DB-422A-9323-4E2560E21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627854"/>
              <a:ext cx="136901" cy="13716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058115-42C7-46DD-B03E-5FAF7CAE0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7952" y="458785"/>
              <a:ext cx="136901" cy="13716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BDD0A4D-1609-4458-B866-1D22C255F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3052" y="458785"/>
              <a:ext cx="136901" cy="13716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A3A6605-8E60-4CB5-AFFA-5BC081E89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8152" y="458785"/>
              <a:ext cx="136901" cy="13716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E10D6DB-6743-4525-A68F-058FD83C4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3252" y="458785"/>
              <a:ext cx="136901" cy="13716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30F4C89-7D66-4C97-B7EF-D65915DBD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8352" y="458785"/>
              <a:ext cx="136901" cy="13716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DEA8C52-EB2B-47B7-A4C6-E456F102D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3452" y="458785"/>
              <a:ext cx="136901" cy="1371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401B6DD-ECA2-43C3-B7B8-93037DD91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8552" y="458785"/>
              <a:ext cx="136901" cy="13716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4E62443-0A07-45D9-B7E0-1EB06955A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63652" y="458785"/>
              <a:ext cx="136901" cy="13716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7CE762D-1619-4C09-8F93-ED2B34E18F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8752" y="458785"/>
              <a:ext cx="136901" cy="13716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A08572C-FADF-43F3-8363-926A1D6F5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93852" y="458785"/>
              <a:ext cx="136901" cy="13716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DA18081-8F21-4A5A-9F27-BEC000880D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58952" y="458785"/>
              <a:ext cx="136901" cy="13716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1BE9C1C-42CF-429E-B139-C09D331A64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924052" y="458785"/>
              <a:ext cx="136901" cy="13716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8930F5-DED3-4D69-B1FE-E310DE1B0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9152" y="458785"/>
              <a:ext cx="136901" cy="13716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B73AFEF-3731-460B-9D36-5A7620229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54252" y="458785"/>
              <a:ext cx="136901" cy="13716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6C5D493-7032-4EEB-802F-130183B34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419352" y="458785"/>
              <a:ext cx="136901" cy="13716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867AC82-3BCC-4F23-8D1D-5356C6440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584452" y="458785"/>
              <a:ext cx="136901" cy="13716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8126C63-B7AD-4595-9553-13ADBD9B4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49552" y="458785"/>
              <a:ext cx="136901" cy="13716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93BE9EB2-D892-4DE8-8560-485CF73901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914652" y="458785"/>
              <a:ext cx="136901" cy="13716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CE4DD48-70DA-4925-820C-B6BAEDFF8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79752" y="458785"/>
              <a:ext cx="136901" cy="13716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EDF8E81-1485-4F47-99F5-EFE6EA99B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244852" y="458785"/>
              <a:ext cx="136901" cy="13716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384FA0C-65C9-4314-B48D-E9864C8EC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409952" y="458785"/>
              <a:ext cx="136901" cy="13716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DD8FC7F-6448-4255-80D4-91888031D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75052" y="458785"/>
              <a:ext cx="136901" cy="13716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AF29461-54B6-453B-8D6B-8413EBF0CD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40152" y="458785"/>
              <a:ext cx="136901" cy="13716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1963CB2-0589-49C5-A5A9-FE88AF263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05252" y="458785"/>
              <a:ext cx="136901" cy="13716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D0E5B1B-030B-4F63-B735-F80C009768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70352" y="458785"/>
              <a:ext cx="136901" cy="13716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8C52614E-EF56-4774-96A8-58B2282FA9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35452" y="458785"/>
              <a:ext cx="136901" cy="13716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113B234-98B1-483D-8592-F218C55B5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400552" y="458785"/>
              <a:ext cx="136901" cy="13716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05D59B2-CF2A-4417-9560-30D1F7438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65652" y="458785"/>
              <a:ext cx="136901" cy="13716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E5B1634-D551-404E-AA85-02955C05E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730752" y="458785"/>
              <a:ext cx="136901" cy="137160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CAC9FF8-F1A4-47BD-A039-06A64543C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95852" y="458785"/>
              <a:ext cx="136901" cy="13716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61753D1C-2DE4-4838-B9C6-550FD72D3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60952" y="458785"/>
              <a:ext cx="136901" cy="13716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1667B38-2103-4B1E-A4D5-89D921F85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26052" y="458785"/>
              <a:ext cx="136901" cy="13716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C26372F-D695-4D73-B5A7-E60BA26C6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91152" y="458785"/>
              <a:ext cx="136901" cy="13716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4ACD097A-550B-45F8-A4DD-6AC3358168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556252" y="458785"/>
              <a:ext cx="136901" cy="13716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96FEFAA-7CBA-4F39-9822-B7979B2EE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721352" y="458785"/>
              <a:ext cx="136901" cy="13716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07D5101-0553-40A1-8537-E23EE7C66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886452" y="458785"/>
              <a:ext cx="136901" cy="13716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037F286-67DB-4B92-BCEC-1B0C661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51552" y="458785"/>
              <a:ext cx="136901" cy="13716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7F70166-8810-49B8-B039-0FC6546FE3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16652" y="458785"/>
              <a:ext cx="136901" cy="13716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49A3E9B-15D6-4B83-BFEF-F2984DC6A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81752" y="458785"/>
              <a:ext cx="136901" cy="13716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C30B3E5-D558-4697-AFAA-A70D1B350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546852" y="458785"/>
              <a:ext cx="136901" cy="137160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4AEA4B1-93DF-4C2E-BD37-4A06FC585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11952" y="458785"/>
              <a:ext cx="136901" cy="137160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7B7465C6-D767-40B7-B99D-B92C02CEF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77052" y="458785"/>
              <a:ext cx="136901" cy="13716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EC7F8CB-6D62-464E-9EF8-BB57EEAE5F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42152" y="458785"/>
              <a:ext cx="136901" cy="13716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F36DDB4-4F9E-4E4E-AF28-B36FB00D8B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07252" y="458785"/>
              <a:ext cx="136901" cy="13716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1ADAD4A-28A6-4527-AB53-6BAD89C9E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72352" y="458785"/>
              <a:ext cx="136901" cy="13716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57E1AD3E-75B0-4833-A90F-B56274E95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37452" y="458785"/>
              <a:ext cx="136901" cy="13716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B4057B7C-2856-4A53-B9EC-6A5CDAFB4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02552" y="458785"/>
              <a:ext cx="136901" cy="13716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50471A9-53F0-4693-9BF4-A9F66ED01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67652" y="458785"/>
              <a:ext cx="136901" cy="13716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84F5252E-9352-4AA7-8F9D-77470ABD0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32752" y="458785"/>
              <a:ext cx="136901" cy="13716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1E2C0E26-A814-4712-B5DE-B27D06CFE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197852" y="458785"/>
              <a:ext cx="136901" cy="13716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0DA6182-9E1A-4AE6-8026-D7FD47E87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62952" y="458785"/>
              <a:ext cx="136901" cy="13716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7BE464F6-F081-4CF3-AD6E-441C5908C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528052" y="458785"/>
              <a:ext cx="136901" cy="13716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F3C2366-F638-42A0-BC61-C25E1FD9F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693152" y="458785"/>
              <a:ext cx="136901" cy="13716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A80167B-3BF2-432C-9CED-39DB708F9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58252" y="458785"/>
              <a:ext cx="136901" cy="13716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0B62C24-C05D-4FA8-B7B2-676DCF4BA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023352" y="458785"/>
              <a:ext cx="136901" cy="13716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4D17D0B1-EB1E-40D6-9951-4CC54A2E7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88452" y="458785"/>
              <a:ext cx="136901" cy="13716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EC8C1084-B3A7-4134-91AC-D30EC76CB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53552" y="458785"/>
              <a:ext cx="136901" cy="13716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CABAB85-83E4-4487-BCD4-E6E4BCCF7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8652" y="458785"/>
              <a:ext cx="136901" cy="13716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2CEE1FA-9B7E-44C6-B11F-7C139567C4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83752" y="458785"/>
              <a:ext cx="136901" cy="13716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6AA5B84F-F363-42A1-A2C9-FCDFDB5DA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848852" y="458785"/>
              <a:ext cx="136901" cy="137160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2127D52-9AB5-497E-8827-73921CEB5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13952" y="458785"/>
              <a:ext cx="136901" cy="13716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C94BD681-CCBD-4278-B505-12C6E0AAC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79052" y="458785"/>
              <a:ext cx="136901" cy="13716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0EE0E34D-A06B-4728-8A5A-05EE721A2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344152" y="458785"/>
              <a:ext cx="136901" cy="13716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B0CBCE3-2D77-43AB-B862-E5F2F709F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509252" y="458785"/>
              <a:ext cx="136901" cy="137160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038E497-F298-4241-99A3-49358D633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74352" y="458785"/>
              <a:ext cx="136901" cy="137160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2E41B01-7197-4E61-A157-22BA34F34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39452" y="458785"/>
              <a:ext cx="136901" cy="13716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A9C326D1-9CAE-4A21-A2B6-F8C107755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004552" y="458785"/>
              <a:ext cx="136901" cy="137160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2E5F4E2-E646-4E9C-A1D8-B694A3CD0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69652" y="458785"/>
              <a:ext cx="136901" cy="137160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37A1BA5F-5825-442C-963F-19FA3D6C4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334752" y="458785"/>
              <a:ext cx="136901" cy="137160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87BF6D20-2398-4C53-9BB5-A55DE26A2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499852" y="458785"/>
              <a:ext cx="136901" cy="13716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45A8DFA4-C6BC-4FD2-B056-7CE4E75D9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64952" y="458785"/>
              <a:ext cx="136901" cy="137160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C79744F-AE70-409F-951B-9C67210C5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830052" y="458785"/>
              <a:ext cx="136901" cy="137160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090517DC-43D0-4257-A5F2-175946276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995152" y="458785"/>
              <a:ext cx="136901" cy="137160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2879DB6-D988-426D-A17A-AE1823E5D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458785"/>
              <a:ext cx="136901" cy="137160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FE05CEE0-F710-4027-BB71-813396684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627854"/>
              <a:ext cx="136901" cy="137160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0299F0B-43FC-4AAD-82F0-9F1FB8B4C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796923"/>
              <a:ext cx="136901" cy="137160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84DED88-3BD2-441C-BEB2-7C0AC6D8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965992"/>
              <a:ext cx="136901" cy="137160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1FB862C8-4063-49B4-9DD7-9176B7462F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1135061"/>
              <a:ext cx="136901" cy="137160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8AC98328-464C-453A-B57B-A60A41DDD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1304130"/>
              <a:ext cx="136901" cy="137160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E107396A-BCAB-4F2D-AB81-269676498D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59458" y="1473199"/>
              <a:ext cx="136901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92132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3" r="-1"/>
          <a:stretch/>
        </p:blipFill>
        <p:spPr>
          <a:xfrm>
            <a:off x="2492358" y="0"/>
            <a:ext cx="9944118" cy="6994525"/>
          </a:xfrm>
          <a:prstGeom prst="rect">
            <a:avLst/>
          </a:prstGeom>
        </p:spPr>
      </p:pic>
      <p:sp>
        <p:nvSpPr>
          <p:cNvPr id="21" name="Freeform: Shape 20"/>
          <p:cNvSpPr/>
          <p:nvPr userDrawn="1"/>
        </p:nvSpPr>
        <p:spPr bwMode="white">
          <a:xfrm>
            <a:off x="1346887" y="0"/>
            <a:ext cx="8552093" cy="6994525"/>
          </a:xfrm>
          <a:custGeom>
            <a:avLst/>
            <a:gdLst>
              <a:gd name="connsiteX0" fmla="*/ 0 w 8552093"/>
              <a:gd name="connsiteY0" fmla="*/ 0 h 6994525"/>
              <a:gd name="connsiteX1" fmla="*/ 1161599 w 8552093"/>
              <a:gd name="connsiteY1" fmla="*/ 0 h 6994525"/>
              <a:gd name="connsiteX2" fmla="*/ 2185416 w 8552093"/>
              <a:gd name="connsiteY2" fmla="*/ 0 h 6994525"/>
              <a:gd name="connsiteX3" fmla="*/ 3347015 w 8552093"/>
              <a:gd name="connsiteY3" fmla="*/ 0 h 6994525"/>
              <a:gd name="connsiteX4" fmla="*/ 5205078 w 8552093"/>
              <a:gd name="connsiteY4" fmla="*/ 0 h 6994525"/>
              <a:gd name="connsiteX5" fmla="*/ 6366677 w 8552093"/>
              <a:gd name="connsiteY5" fmla="*/ 0 h 6994525"/>
              <a:gd name="connsiteX6" fmla="*/ 7390494 w 8552093"/>
              <a:gd name="connsiteY6" fmla="*/ 0 h 6994525"/>
              <a:gd name="connsiteX7" fmla="*/ 8552093 w 8552093"/>
              <a:gd name="connsiteY7" fmla="*/ 0 h 6994525"/>
              <a:gd name="connsiteX8" fmla="*/ 7376495 w 8552093"/>
              <a:gd name="connsiteY8" fmla="*/ 5295265 h 6994525"/>
              <a:gd name="connsiteX9" fmla="*/ 7369354 w 8552093"/>
              <a:gd name="connsiteY9" fmla="*/ 5295265 h 6994525"/>
              <a:gd name="connsiteX10" fmla="*/ 6992103 w 8552093"/>
              <a:gd name="connsiteY10" fmla="*/ 6994525 h 6994525"/>
              <a:gd name="connsiteX11" fmla="*/ 1 w 8552093"/>
              <a:gd name="connsiteY11" fmla="*/ 6994525 h 6994525"/>
              <a:gd name="connsiteX12" fmla="*/ 1 w 8552093"/>
              <a:gd name="connsiteY12" fmla="*/ 1802194 h 6994525"/>
              <a:gd name="connsiteX13" fmla="*/ 0 w 8552093"/>
              <a:gd name="connsiteY13" fmla="*/ 1802194 h 6994525"/>
              <a:gd name="connsiteX14" fmla="*/ 0 w 8552093"/>
              <a:gd name="connsiteY14" fmla="*/ 0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2093" h="6994525">
                <a:moveTo>
                  <a:pt x="0" y="0"/>
                </a:moveTo>
                <a:lnTo>
                  <a:pt x="1161599" y="0"/>
                </a:lnTo>
                <a:lnTo>
                  <a:pt x="2185416" y="0"/>
                </a:lnTo>
                <a:lnTo>
                  <a:pt x="3347015" y="0"/>
                </a:lnTo>
                <a:lnTo>
                  <a:pt x="5205078" y="0"/>
                </a:lnTo>
                <a:lnTo>
                  <a:pt x="6366677" y="0"/>
                </a:lnTo>
                <a:lnTo>
                  <a:pt x="7390494" y="0"/>
                </a:lnTo>
                <a:lnTo>
                  <a:pt x="8552093" y="0"/>
                </a:lnTo>
                <a:lnTo>
                  <a:pt x="7376495" y="5295265"/>
                </a:lnTo>
                <a:lnTo>
                  <a:pt x="7369354" y="5295265"/>
                </a:lnTo>
                <a:lnTo>
                  <a:pt x="6992103" y="6994525"/>
                </a:lnTo>
                <a:lnTo>
                  <a:pt x="1" y="6994525"/>
                </a:lnTo>
                <a:lnTo>
                  <a:pt x="1" y="1802194"/>
                </a:lnTo>
                <a:lnTo>
                  <a:pt x="0" y="1802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11263"/>
            <a:ext cx="82296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3"/>
            <a:ext cx="8229600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841544" y="823231"/>
            <a:ext cx="4594931" cy="590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2BCB4-EE56-4774-A758-A406D2CAFD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 bwMode="invGray">
          <a:xfrm>
            <a:off x="271321" y="467076"/>
            <a:ext cx="1550336" cy="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3" r="-1"/>
          <a:stretch/>
        </p:blipFill>
        <p:spPr>
          <a:xfrm>
            <a:off x="2492358" y="0"/>
            <a:ext cx="9944118" cy="6994525"/>
          </a:xfrm>
          <a:prstGeom prst="rect">
            <a:avLst/>
          </a:prstGeom>
        </p:spPr>
      </p:pic>
      <p:sp>
        <p:nvSpPr>
          <p:cNvPr id="21" name="Freeform: Shape 20"/>
          <p:cNvSpPr/>
          <p:nvPr userDrawn="1"/>
        </p:nvSpPr>
        <p:spPr bwMode="white">
          <a:xfrm>
            <a:off x="1346887" y="0"/>
            <a:ext cx="8552093" cy="6994525"/>
          </a:xfrm>
          <a:custGeom>
            <a:avLst/>
            <a:gdLst>
              <a:gd name="connsiteX0" fmla="*/ 0 w 8552093"/>
              <a:gd name="connsiteY0" fmla="*/ 0 h 6994525"/>
              <a:gd name="connsiteX1" fmla="*/ 1161599 w 8552093"/>
              <a:gd name="connsiteY1" fmla="*/ 0 h 6994525"/>
              <a:gd name="connsiteX2" fmla="*/ 2185416 w 8552093"/>
              <a:gd name="connsiteY2" fmla="*/ 0 h 6994525"/>
              <a:gd name="connsiteX3" fmla="*/ 3347015 w 8552093"/>
              <a:gd name="connsiteY3" fmla="*/ 0 h 6994525"/>
              <a:gd name="connsiteX4" fmla="*/ 5205078 w 8552093"/>
              <a:gd name="connsiteY4" fmla="*/ 0 h 6994525"/>
              <a:gd name="connsiteX5" fmla="*/ 6366677 w 8552093"/>
              <a:gd name="connsiteY5" fmla="*/ 0 h 6994525"/>
              <a:gd name="connsiteX6" fmla="*/ 7390494 w 8552093"/>
              <a:gd name="connsiteY6" fmla="*/ 0 h 6994525"/>
              <a:gd name="connsiteX7" fmla="*/ 8552093 w 8552093"/>
              <a:gd name="connsiteY7" fmla="*/ 0 h 6994525"/>
              <a:gd name="connsiteX8" fmla="*/ 7376495 w 8552093"/>
              <a:gd name="connsiteY8" fmla="*/ 5295265 h 6994525"/>
              <a:gd name="connsiteX9" fmla="*/ 7369354 w 8552093"/>
              <a:gd name="connsiteY9" fmla="*/ 5295265 h 6994525"/>
              <a:gd name="connsiteX10" fmla="*/ 6992103 w 8552093"/>
              <a:gd name="connsiteY10" fmla="*/ 6994525 h 6994525"/>
              <a:gd name="connsiteX11" fmla="*/ 1 w 8552093"/>
              <a:gd name="connsiteY11" fmla="*/ 6994525 h 6994525"/>
              <a:gd name="connsiteX12" fmla="*/ 1 w 8552093"/>
              <a:gd name="connsiteY12" fmla="*/ 1802194 h 6994525"/>
              <a:gd name="connsiteX13" fmla="*/ 0 w 8552093"/>
              <a:gd name="connsiteY13" fmla="*/ 1802194 h 6994525"/>
              <a:gd name="connsiteX14" fmla="*/ 0 w 8552093"/>
              <a:gd name="connsiteY14" fmla="*/ 0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2093" h="6994525">
                <a:moveTo>
                  <a:pt x="0" y="0"/>
                </a:moveTo>
                <a:lnTo>
                  <a:pt x="1161599" y="0"/>
                </a:lnTo>
                <a:lnTo>
                  <a:pt x="2185416" y="0"/>
                </a:lnTo>
                <a:lnTo>
                  <a:pt x="3347015" y="0"/>
                </a:lnTo>
                <a:lnTo>
                  <a:pt x="5205078" y="0"/>
                </a:lnTo>
                <a:lnTo>
                  <a:pt x="6366677" y="0"/>
                </a:lnTo>
                <a:lnTo>
                  <a:pt x="7390494" y="0"/>
                </a:lnTo>
                <a:lnTo>
                  <a:pt x="8552093" y="0"/>
                </a:lnTo>
                <a:lnTo>
                  <a:pt x="7376495" y="5295265"/>
                </a:lnTo>
                <a:lnTo>
                  <a:pt x="7369354" y="5295265"/>
                </a:lnTo>
                <a:lnTo>
                  <a:pt x="6992103" y="6994525"/>
                </a:lnTo>
                <a:lnTo>
                  <a:pt x="1" y="6994525"/>
                </a:lnTo>
                <a:lnTo>
                  <a:pt x="1" y="1802194"/>
                </a:lnTo>
                <a:lnTo>
                  <a:pt x="0" y="1802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1126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2238" t="3316" b="14111"/>
          <a:stretch/>
        </p:blipFill>
        <p:spPr>
          <a:xfrm flipH="1">
            <a:off x="6654345" y="0"/>
            <a:ext cx="5782129" cy="699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B63E4-34AB-418F-A909-F44F82FE7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 bwMode="invGray">
          <a:xfrm>
            <a:off x="271321" y="467076"/>
            <a:ext cx="1550336" cy="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57891" t="63094" r="24133" b="6831"/>
          <a:stretch/>
        </p:blipFill>
        <p:spPr bwMode="ltGray">
          <a:xfrm>
            <a:off x="6675437" y="-1"/>
            <a:ext cx="5761038" cy="69945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E40F284-89A3-4899-A19B-B58E42E5A895}"/>
              </a:ext>
            </a:extLst>
          </p:cNvPr>
          <p:cNvSpPr/>
          <p:nvPr userDrawn="1"/>
        </p:nvSpPr>
        <p:spPr bwMode="white">
          <a:xfrm>
            <a:off x="0" y="0"/>
            <a:ext cx="8292899" cy="6994525"/>
          </a:xfrm>
          <a:custGeom>
            <a:avLst/>
            <a:gdLst>
              <a:gd name="connsiteX0" fmla="*/ 2104481 w 8292899"/>
              <a:gd name="connsiteY0" fmla="*/ 0 h 6994525"/>
              <a:gd name="connsiteX1" fmla="*/ 8292899 w 8292899"/>
              <a:gd name="connsiteY1" fmla="*/ 0 h 6994525"/>
              <a:gd name="connsiteX2" fmla="*/ 8292899 w 8292899"/>
              <a:gd name="connsiteY2" fmla="*/ 1 h 6994525"/>
              <a:gd name="connsiteX3" fmla="*/ 8292898 w 8292899"/>
              <a:gd name="connsiteY3" fmla="*/ 4 h 6994525"/>
              <a:gd name="connsiteX4" fmla="*/ 6745794 w 8292899"/>
              <a:gd name="connsiteY4" fmla="*/ 6994525 h 6994525"/>
              <a:gd name="connsiteX5" fmla="*/ 557376 w 8292899"/>
              <a:gd name="connsiteY5" fmla="*/ 6994525 h 6994525"/>
              <a:gd name="connsiteX6" fmla="*/ 557376 w 8292899"/>
              <a:gd name="connsiteY6" fmla="*/ 6994524 h 6994525"/>
              <a:gd name="connsiteX7" fmla="*/ 0 w 8292899"/>
              <a:gd name="connsiteY7" fmla="*/ 6994524 h 6994525"/>
              <a:gd name="connsiteX8" fmla="*/ 0 w 8292899"/>
              <a:gd name="connsiteY8" fmla="*/ 1 h 6994525"/>
              <a:gd name="connsiteX9" fmla="*/ 2104481 w 8292899"/>
              <a:gd name="connsiteY9" fmla="*/ 1 h 6994525"/>
              <a:gd name="connsiteX10" fmla="*/ 2104481 w 8292899"/>
              <a:gd name="connsiteY10" fmla="*/ 0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2899" h="6994525">
                <a:moveTo>
                  <a:pt x="2104481" y="0"/>
                </a:moveTo>
                <a:lnTo>
                  <a:pt x="8292899" y="0"/>
                </a:lnTo>
                <a:lnTo>
                  <a:pt x="8292899" y="1"/>
                </a:lnTo>
                <a:lnTo>
                  <a:pt x="8292898" y="4"/>
                </a:lnTo>
                <a:lnTo>
                  <a:pt x="6745794" y="6994525"/>
                </a:lnTo>
                <a:lnTo>
                  <a:pt x="557376" y="6994525"/>
                </a:lnTo>
                <a:lnTo>
                  <a:pt x="557376" y="6994524"/>
                </a:lnTo>
                <a:lnTo>
                  <a:pt x="0" y="6994524"/>
                </a:lnTo>
                <a:lnTo>
                  <a:pt x="0" y="1"/>
                </a:lnTo>
                <a:lnTo>
                  <a:pt x="2104481" y="1"/>
                </a:lnTo>
                <a:lnTo>
                  <a:pt x="2104481" y="0"/>
                </a:lnTo>
                <a:close/>
              </a:path>
            </a:pathLst>
          </a:cu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858000" cy="1181862"/>
          </a:xfr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>
              <a:defRPr lang="en-US" sz="7200" spc="-1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7791E0-A2BA-4984-8A42-9986C63C7EA5}"/>
              </a:ext>
            </a:extLst>
          </p:cNvPr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2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45969-4FE9-4E73-A1E4-B7255D8D79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 bwMode="invGray">
          <a:xfrm>
            <a:off x="271321" y="467076"/>
            <a:ext cx="1550336" cy="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8" y="-1"/>
            <a:ext cx="5761037" cy="6994525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D0D4ED9-8FD6-4EFA-8812-9FF0AEBF5E77}"/>
              </a:ext>
            </a:extLst>
          </p:cNvPr>
          <p:cNvSpPr/>
          <p:nvPr userDrawn="1"/>
        </p:nvSpPr>
        <p:spPr bwMode="white">
          <a:xfrm>
            <a:off x="0" y="0"/>
            <a:ext cx="8292899" cy="6994525"/>
          </a:xfrm>
          <a:custGeom>
            <a:avLst/>
            <a:gdLst>
              <a:gd name="connsiteX0" fmla="*/ 2104481 w 8292899"/>
              <a:gd name="connsiteY0" fmla="*/ 0 h 6994525"/>
              <a:gd name="connsiteX1" fmla="*/ 8292899 w 8292899"/>
              <a:gd name="connsiteY1" fmla="*/ 0 h 6994525"/>
              <a:gd name="connsiteX2" fmla="*/ 8292899 w 8292899"/>
              <a:gd name="connsiteY2" fmla="*/ 1 h 6994525"/>
              <a:gd name="connsiteX3" fmla="*/ 8292898 w 8292899"/>
              <a:gd name="connsiteY3" fmla="*/ 4 h 6994525"/>
              <a:gd name="connsiteX4" fmla="*/ 6745794 w 8292899"/>
              <a:gd name="connsiteY4" fmla="*/ 6994525 h 6994525"/>
              <a:gd name="connsiteX5" fmla="*/ 557376 w 8292899"/>
              <a:gd name="connsiteY5" fmla="*/ 6994525 h 6994525"/>
              <a:gd name="connsiteX6" fmla="*/ 557376 w 8292899"/>
              <a:gd name="connsiteY6" fmla="*/ 6994524 h 6994525"/>
              <a:gd name="connsiteX7" fmla="*/ 0 w 8292899"/>
              <a:gd name="connsiteY7" fmla="*/ 6994524 h 6994525"/>
              <a:gd name="connsiteX8" fmla="*/ 0 w 8292899"/>
              <a:gd name="connsiteY8" fmla="*/ 1 h 6994525"/>
              <a:gd name="connsiteX9" fmla="*/ 2104481 w 8292899"/>
              <a:gd name="connsiteY9" fmla="*/ 1 h 6994525"/>
              <a:gd name="connsiteX10" fmla="*/ 2104481 w 8292899"/>
              <a:gd name="connsiteY10" fmla="*/ 0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2899" h="6994525">
                <a:moveTo>
                  <a:pt x="2104481" y="0"/>
                </a:moveTo>
                <a:lnTo>
                  <a:pt x="8292899" y="0"/>
                </a:lnTo>
                <a:lnTo>
                  <a:pt x="8292899" y="1"/>
                </a:lnTo>
                <a:lnTo>
                  <a:pt x="8292898" y="4"/>
                </a:lnTo>
                <a:lnTo>
                  <a:pt x="6745794" y="6994525"/>
                </a:lnTo>
                <a:lnTo>
                  <a:pt x="557376" y="6994525"/>
                </a:lnTo>
                <a:lnTo>
                  <a:pt x="557376" y="6994524"/>
                </a:lnTo>
                <a:lnTo>
                  <a:pt x="0" y="6994524"/>
                </a:lnTo>
                <a:lnTo>
                  <a:pt x="0" y="1"/>
                </a:lnTo>
                <a:lnTo>
                  <a:pt x="2104481" y="1"/>
                </a:lnTo>
                <a:lnTo>
                  <a:pt x="2104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30552"/>
            <a:ext cx="6858000" cy="1181862"/>
          </a:xfr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>
              <a:defRPr lang="en-US" sz="7200" spc="-100" dirty="0">
                <a:gradFill>
                  <a:gsLst>
                    <a:gs pos="98684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52772-6846-4EBA-89AF-3B52900DF0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 bwMode="invGray">
          <a:xfrm>
            <a:off x="271321" y="467076"/>
            <a:ext cx="1550336" cy="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 userDrawn="1"/>
        </p:nvSpPr>
        <p:spPr bwMode="ltGray">
          <a:xfrm>
            <a:off x="5486400" y="-3810"/>
            <a:ext cx="6950075" cy="6998335"/>
          </a:xfrm>
          <a:prstGeom prst="rect">
            <a:avLst/>
          </a:prstGeom>
          <a:solidFill>
            <a:srgbClr val="0095C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7" name="Freeform 5">
            <a:extLst/>
          </p:cNvPr>
          <p:cNvSpPr>
            <a:spLocks/>
          </p:cNvSpPr>
          <p:nvPr userDrawn="1"/>
        </p:nvSpPr>
        <p:spPr bwMode="ltGray">
          <a:xfrm>
            <a:off x="10310813" y="3398838"/>
            <a:ext cx="1287463" cy="3595688"/>
          </a:xfrm>
          <a:custGeom>
            <a:avLst/>
            <a:gdLst>
              <a:gd name="T0" fmla="*/ 883 w 884"/>
              <a:gd name="T1" fmla="*/ 519 h 2805"/>
              <a:gd name="T2" fmla="*/ 875 w 884"/>
              <a:gd name="T3" fmla="*/ 521 h 2805"/>
              <a:gd name="T4" fmla="*/ 650 w 884"/>
              <a:gd name="T5" fmla="*/ 545 h 2805"/>
              <a:gd name="T6" fmla="*/ 498 w 884"/>
              <a:gd name="T7" fmla="*/ 532 h 2805"/>
              <a:gd name="T8" fmla="*/ 483 w 884"/>
              <a:gd name="T9" fmla="*/ 529 h 2805"/>
              <a:gd name="T10" fmla="*/ 479 w 884"/>
              <a:gd name="T11" fmla="*/ 515 h 2805"/>
              <a:gd name="T12" fmla="*/ 449 w 884"/>
              <a:gd name="T13" fmla="*/ 363 h 2805"/>
              <a:gd name="T14" fmla="*/ 444 w 884"/>
              <a:gd name="T15" fmla="*/ 295 h 2805"/>
              <a:gd name="T16" fmla="*/ 435 w 884"/>
              <a:gd name="T17" fmla="*/ 206 h 2805"/>
              <a:gd name="T18" fmla="*/ 420 w 884"/>
              <a:gd name="T19" fmla="*/ 159 h 2805"/>
              <a:gd name="T20" fmla="*/ 406 w 884"/>
              <a:gd name="T21" fmla="*/ 120 h 2805"/>
              <a:gd name="T22" fmla="*/ 403 w 884"/>
              <a:gd name="T23" fmla="*/ 106 h 2805"/>
              <a:gd name="T24" fmla="*/ 0 w 884"/>
              <a:gd name="T25" fmla="*/ 0 h 2805"/>
              <a:gd name="T26" fmla="*/ 0 w 884"/>
              <a:gd name="T27" fmla="*/ 2805 h 2805"/>
              <a:gd name="T28" fmla="*/ 884 w 884"/>
              <a:gd name="T29" fmla="*/ 2805 h 2805"/>
              <a:gd name="T30" fmla="*/ 884 w 884"/>
              <a:gd name="T31" fmla="*/ 518 h 2805"/>
              <a:gd name="T32" fmla="*/ 883 w 884"/>
              <a:gd name="T33" fmla="*/ 519 h 2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4" h="2805">
                <a:moveTo>
                  <a:pt x="883" y="519"/>
                </a:moveTo>
                <a:cubicBezTo>
                  <a:pt x="875" y="521"/>
                  <a:pt x="875" y="521"/>
                  <a:pt x="875" y="521"/>
                </a:cubicBezTo>
                <a:cubicBezTo>
                  <a:pt x="808" y="536"/>
                  <a:pt x="728" y="545"/>
                  <a:pt x="650" y="545"/>
                </a:cubicBezTo>
                <a:cubicBezTo>
                  <a:pt x="594" y="545"/>
                  <a:pt x="543" y="540"/>
                  <a:pt x="498" y="532"/>
                </a:cubicBezTo>
                <a:cubicBezTo>
                  <a:pt x="483" y="529"/>
                  <a:pt x="483" y="529"/>
                  <a:pt x="483" y="529"/>
                </a:cubicBezTo>
                <a:cubicBezTo>
                  <a:pt x="479" y="515"/>
                  <a:pt x="479" y="515"/>
                  <a:pt x="479" y="515"/>
                </a:cubicBezTo>
                <a:cubicBezTo>
                  <a:pt x="466" y="468"/>
                  <a:pt x="456" y="418"/>
                  <a:pt x="449" y="363"/>
                </a:cubicBezTo>
                <a:cubicBezTo>
                  <a:pt x="446" y="340"/>
                  <a:pt x="445" y="317"/>
                  <a:pt x="444" y="295"/>
                </a:cubicBezTo>
                <a:cubicBezTo>
                  <a:pt x="442" y="266"/>
                  <a:pt x="441" y="236"/>
                  <a:pt x="435" y="206"/>
                </a:cubicBezTo>
                <a:cubicBezTo>
                  <a:pt x="432" y="191"/>
                  <a:pt x="427" y="175"/>
                  <a:pt x="420" y="159"/>
                </a:cubicBezTo>
                <a:cubicBezTo>
                  <a:pt x="415" y="147"/>
                  <a:pt x="410" y="134"/>
                  <a:pt x="406" y="120"/>
                </a:cubicBezTo>
                <a:cubicBezTo>
                  <a:pt x="405" y="115"/>
                  <a:pt x="404" y="110"/>
                  <a:pt x="403" y="106"/>
                </a:cubicBezTo>
                <a:cubicBezTo>
                  <a:pt x="0" y="0"/>
                  <a:pt x="0" y="0"/>
                  <a:pt x="0" y="0"/>
                </a:cubicBezTo>
                <a:cubicBezTo>
                  <a:pt x="0" y="2805"/>
                  <a:pt x="0" y="2805"/>
                  <a:pt x="0" y="2805"/>
                </a:cubicBezTo>
                <a:cubicBezTo>
                  <a:pt x="884" y="2805"/>
                  <a:pt x="884" y="2805"/>
                  <a:pt x="884" y="2805"/>
                </a:cubicBezTo>
                <a:cubicBezTo>
                  <a:pt x="884" y="518"/>
                  <a:pt x="884" y="518"/>
                  <a:pt x="884" y="518"/>
                </a:cubicBezTo>
                <a:lnTo>
                  <a:pt x="883" y="519"/>
                </a:lnTo>
                <a:close/>
              </a:path>
            </a:pathLst>
          </a:custGeom>
          <a:solidFill>
            <a:srgbClr val="002B8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7">
            <a:extLst/>
          </p:cNvPr>
          <p:cNvSpPr>
            <a:spLocks/>
          </p:cNvSpPr>
          <p:nvPr userDrawn="1"/>
        </p:nvSpPr>
        <p:spPr bwMode="ltGray">
          <a:xfrm>
            <a:off x="11672888" y="4773613"/>
            <a:ext cx="790575" cy="2220912"/>
          </a:xfrm>
          <a:custGeom>
            <a:avLst/>
            <a:gdLst>
              <a:gd name="T0" fmla="*/ 498 w 498"/>
              <a:gd name="T1" fmla="*/ 1710 h 1710"/>
              <a:gd name="T2" fmla="*/ 498 w 498"/>
              <a:gd name="T3" fmla="*/ 132 h 1710"/>
              <a:gd name="T4" fmla="*/ 0 w 498"/>
              <a:gd name="T5" fmla="*/ 0 h 1710"/>
              <a:gd name="T6" fmla="*/ 0 w 498"/>
              <a:gd name="T7" fmla="*/ 1710 h 1710"/>
              <a:gd name="T8" fmla="*/ 498 w 498"/>
              <a:gd name="T9" fmla="*/ 171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1710">
                <a:moveTo>
                  <a:pt x="498" y="1710"/>
                </a:moveTo>
                <a:lnTo>
                  <a:pt x="498" y="132"/>
                </a:lnTo>
                <a:lnTo>
                  <a:pt x="0" y="0"/>
                </a:lnTo>
                <a:lnTo>
                  <a:pt x="0" y="1710"/>
                </a:lnTo>
                <a:lnTo>
                  <a:pt x="498" y="1710"/>
                </a:lnTo>
                <a:close/>
              </a:path>
            </a:pathLst>
          </a:custGeom>
          <a:solidFill>
            <a:srgbClr val="002B8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Rectangle 8">
            <a:extLst/>
          </p:cNvPr>
          <p:cNvSpPr>
            <a:spLocks noChangeArrowheads="1"/>
          </p:cNvSpPr>
          <p:nvPr userDrawn="1"/>
        </p:nvSpPr>
        <p:spPr bwMode="gray">
          <a:xfrm>
            <a:off x="6501388" y="-1"/>
            <a:ext cx="3885625" cy="6994525"/>
          </a:xfrm>
          <a:prstGeom prst="rect">
            <a:avLst/>
          </a:prstGeom>
          <a:solidFill>
            <a:srgbClr val="003EC8"/>
          </a:solidFill>
          <a:ln w="682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2E4AA-13DC-4279-90F5-B0A154E0D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826"/>
          <a:stretch/>
        </p:blipFill>
        <p:spPr bwMode="gray">
          <a:xfrm>
            <a:off x="10479043" y="-29146"/>
            <a:ext cx="1962196" cy="3931222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8E15B917-733A-4F74-8851-0CBBC1DEDD71}"/>
              </a:ext>
            </a:extLst>
          </p:cNvPr>
          <p:cNvSpPr>
            <a:spLocks noChangeAspect="1" noChangeArrowheads="1" noTextEdit="1"/>
          </p:cNvSpPr>
          <p:nvPr userDrawn="1"/>
        </p:nvSpPr>
        <p:spPr bwMode="ltGray">
          <a:xfrm>
            <a:off x="6892925" y="0"/>
            <a:ext cx="55387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0AA329D-1D5F-4234-8EDB-EAE3ADD22112}"/>
              </a:ext>
            </a:extLst>
          </p:cNvPr>
          <p:cNvGrpSpPr/>
          <p:nvPr userDrawn="1"/>
        </p:nvGrpSpPr>
        <p:grpSpPr bwMode="gray">
          <a:xfrm>
            <a:off x="11912601" y="4211637"/>
            <a:ext cx="307975" cy="900113"/>
            <a:chOff x="11912601" y="4211637"/>
            <a:chExt cx="307975" cy="900113"/>
          </a:xfrm>
        </p:grpSpPr>
        <p:sp>
          <p:nvSpPr>
            <p:cNvPr id="243" name="Freeform 116">
              <a:extLst>
                <a:ext uri="{FF2B5EF4-FFF2-40B4-BE49-F238E27FC236}">
                  <a16:creationId xmlns:a16="http://schemas.microsoft.com/office/drawing/2014/main" id="{A9EF55D2-7455-4230-ADA6-4309C92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4838" y="4356100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7">
              <a:extLst>
                <a:ext uri="{FF2B5EF4-FFF2-40B4-BE49-F238E27FC236}">
                  <a16:creationId xmlns:a16="http://schemas.microsoft.com/office/drawing/2014/main" id="{08765783-D013-4ED4-8352-A93A3CF2350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4838" y="4356100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8">
              <a:extLst>
                <a:ext uri="{FF2B5EF4-FFF2-40B4-BE49-F238E27FC236}">
                  <a16:creationId xmlns:a16="http://schemas.microsoft.com/office/drawing/2014/main" id="{5A6436F9-E0CD-418D-8C2E-FCF708CA40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41188" y="4351337"/>
              <a:ext cx="84138" cy="166688"/>
            </a:xfrm>
            <a:custGeom>
              <a:avLst/>
              <a:gdLst>
                <a:gd name="T0" fmla="*/ 0 w 57"/>
                <a:gd name="T1" fmla="*/ 0 h 114"/>
                <a:gd name="T2" fmla="*/ 57 w 57"/>
                <a:gd name="T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114">
                  <a:moveTo>
                    <a:pt x="0" y="0"/>
                  </a:moveTo>
                  <a:cubicBezTo>
                    <a:pt x="13" y="36"/>
                    <a:pt x="46" y="96"/>
                    <a:pt x="57" y="114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9">
              <a:extLst>
                <a:ext uri="{FF2B5EF4-FFF2-40B4-BE49-F238E27FC236}">
                  <a16:creationId xmlns:a16="http://schemas.microsoft.com/office/drawing/2014/main" id="{F376D92D-C639-4CA5-A181-162B73F35C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9601" y="4346575"/>
              <a:ext cx="90488" cy="174625"/>
            </a:xfrm>
            <a:custGeom>
              <a:avLst/>
              <a:gdLst>
                <a:gd name="T0" fmla="*/ 0 w 63"/>
                <a:gd name="T1" fmla="*/ 4 h 120"/>
                <a:gd name="T2" fmla="*/ 28 w 63"/>
                <a:gd name="T3" fmla="*/ 69 h 120"/>
                <a:gd name="T4" fmla="*/ 57 w 63"/>
                <a:gd name="T5" fmla="*/ 118 h 120"/>
                <a:gd name="T6" fmla="*/ 62 w 63"/>
                <a:gd name="T7" fmla="*/ 116 h 120"/>
                <a:gd name="T8" fmla="*/ 37 w 63"/>
                <a:gd name="T9" fmla="*/ 70 h 120"/>
                <a:gd name="T10" fmla="*/ 3 w 63"/>
                <a:gd name="T11" fmla="*/ 2 h 120"/>
                <a:gd name="T12" fmla="*/ 0 w 63"/>
                <a:gd name="T13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0">
                  <a:moveTo>
                    <a:pt x="0" y="4"/>
                  </a:moveTo>
                  <a:cubicBezTo>
                    <a:pt x="4" y="26"/>
                    <a:pt x="18" y="48"/>
                    <a:pt x="28" y="69"/>
                  </a:cubicBezTo>
                  <a:cubicBezTo>
                    <a:pt x="36" y="84"/>
                    <a:pt x="44" y="107"/>
                    <a:pt x="57" y="118"/>
                  </a:cubicBezTo>
                  <a:cubicBezTo>
                    <a:pt x="59" y="120"/>
                    <a:pt x="63" y="119"/>
                    <a:pt x="62" y="116"/>
                  </a:cubicBezTo>
                  <a:cubicBezTo>
                    <a:pt x="57" y="100"/>
                    <a:pt x="45" y="84"/>
                    <a:pt x="37" y="70"/>
                  </a:cubicBezTo>
                  <a:cubicBezTo>
                    <a:pt x="25" y="48"/>
                    <a:pt x="16" y="23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20">
              <a:extLst>
                <a:ext uri="{FF2B5EF4-FFF2-40B4-BE49-F238E27FC236}">
                  <a16:creationId xmlns:a16="http://schemas.microsoft.com/office/drawing/2014/main" id="{EF1B9F6E-34E3-4743-8067-1BFC8488CF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17376" y="4357687"/>
              <a:ext cx="76200" cy="161925"/>
            </a:xfrm>
            <a:custGeom>
              <a:avLst/>
              <a:gdLst>
                <a:gd name="T0" fmla="*/ 0 w 53"/>
                <a:gd name="T1" fmla="*/ 111 h 111"/>
                <a:gd name="T2" fmla="*/ 53 w 53"/>
                <a:gd name="T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111">
                  <a:moveTo>
                    <a:pt x="0" y="111"/>
                  </a:moveTo>
                  <a:cubicBezTo>
                    <a:pt x="17" y="74"/>
                    <a:pt x="40" y="34"/>
                    <a:pt x="53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1">
              <a:extLst>
                <a:ext uri="{FF2B5EF4-FFF2-40B4-BE49-F238E27FC236}">
                  <a16:creationId xmlns:a16="http://schemas.microsoft.com/office/drawing/2014/main" id="{93F39640-FCB6-4BC2-A517-AD0777D1C3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12613" y="4354512"/>
              <a:ext cx="85725" cy="171450"/>
            </a:xfrm>
            <a:custGeom>
              <a:avLst/>
              <a:gdLst>
                <a:gd name="T0" fmla="*/ 6 w 59"/>
                <a:gd name="T1" fmla="*/ 115 h 118"/>
                <a:gd name="T2" fmla="*/ 40 w 59"/>
                <a:gd name="T3" fmla="*/ 46 h 118"/>
                <a:gd name="T4" fmla="*/ 59 w 59"/>
                <a:gd name="T5" fmla="*/ 3 h 118"/>
                <a:gd name="T6" fmla="*/ 54 w 59"/>
                <a:gd name="T7" fmla="*/ 2 h 118"/>
                <a:gd name="T8" fmla="*/ 31 w 59"/>
                <a:gd name="T9" fmla="*/ 50 h 118"/>
                <a:gd name="T10" fmla="*/ 1 w 59"/>
                <a:gd name="T11" fmla="*/ 113 h 118"/>
                <a:gd name="T12" fmla="*/ 6 w 59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8">
                  <a:moveTo>
                    <a:pt x="6" y="115"/>
                  </a:moveTo>
                  <a:cubicBezTo>
                    <a:pt x="17" y="92"/>
                    <a:pt x="29" y="69"/>
                    <a:pt x="40" y="46"/>
                  </a:cubicBezTo>
                  <a:cubicBezTo>
                    <a:pt x="47" y="32"/>
                    <a:pt x="55" y="18"/>
                    <a:pt x="59" y="3"/>
                  </a:cubicBezTo>
                  <a:cubicBezTo>
                    <a:pt x="59" y="1"/>
                    <a:pt x="56" y="0"/>
                    <a:pt x="54" y="2"/>
                  </a:cubicBezTo>
                  <a:cubicBezTo>
                    <a:pt x="45" y="16"/>
                    <a:pt x="39" y="34"/>
                    <a:pt x="31" y="50"/>
                  </a:cubicBezTo>
                  <a:cubicBezTo>
                    <a:pt x="21" y="71"/>
                    <a:pt x="10" y="92"/>
                    <a:pt x="1" y="113"/>
                  </a:cubicBezTo>
                  <a:cubicBezTo>
                    <a:pt x="0" y="116"/>
                    <a:pt x="4" y="118"/>
                    <a:pt x="6" y="11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2">
              <a:extLst>
                <a:ext uri="{FF2B5EF4-FFF2-40B4-BE49-F238E27FC236}">
                  <a16:creationId xmlns:a16="http://schemas.microsoft.com/office/drawing/2014/main" id="{49CB8317-1988-48BC-A442-FAAD147634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41188" y="4349750"/>
              <a:ext cx="53975" cy="7938"/>
            </a:xfrm>
            <a:custGeom>
              <a:avLst/>
              <a:gdLst>
                <a:gd name="T0" fmla="*/ 37 w 37"/>
                <a:gd name="T1" fmla="*/ 5 h 6"/>
                <a:gd name="T2" fmla="*/ 0 w 37"/>
                <a:gd name="T3" fmla="*/ 4 h 6"/>
                <a:gd name="T4" fmla="*/ 37 w 37"/>
                <a:gd name="T5" fmla="*/ 6 h 6"/>
                <a:gd name="T6" fmla="*/ 37 w 3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37" y="5"/>
                  </a:moveTo>
                  <a:cubicBezTo>
                    <a:pt x="19" y="1"/>
                    <a:pt x="1" y="0"/>
                    <a:pt x="0" y="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3">
              <a:extLst>
                <a:ext uri="{FF2B5EF4-FFF2-40B4-BE49-F238E27FC236}">
                  <a16:creationId xmlns:a16="http://schemas.microsoft.com/office/drawing/2014/main" id="{4B14FFAC-0683-4AC2-B80A-B1153788C1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6426" y="4346575"/>
              <a:ext cx="66675" cy="15875"/>
            </a:xfrm>
            <a:custGeom>
              <a:avLst/>
              <a:gdLst>
                <a:gd name="T0" fmla="*/ 42 w 46"/>
                <a:gd name="T1" fmla="*/ 3 h 11"/>
                <a:gd name="T2" fmla="*/ 15 w 46"/>
                <a:gd name="T3" fmla="*/ 0 h 11"/>
                <a:gd name="T4" fmla="*/ 1 w 46"/>
                <a:gd name="T5" fmla="*/ 4 h 11"/>
                <a:gd name="T6" fmla="*/ 4 w 46"/>
                <a:gd name="T7" fmla="*/ 9 h 11"/>
                <a:gd name="T8" fmla="*/ 42 w 46"/>
                <a:gd name="T9" fmla="*/ 11 h 11"/>
                <a:gd name="T10" fmla="*/ 45 w 46"/>
                <a:gd name="T11" fmla="*/ 7 h 11"/>
                <a:gd name="T12" fmla="*/ 44 w 46"/>
                <a:gd name="T13" fmla="*/ 6 h 11"/>
                <a:gd name="T14" fmla="*/ 38 w 46"/>
                <a:gd name="T15" fmla="*/ 7 h 11"/>
                <a:gd name="T16" fmla="*/ 38 w 46"/>
                <a:gd name="T17" fmla="*/ 8 h 11"/>
                <a:gd name="T18" fmla="*/ 41 w 46"/>
                <a:gd name="T19" fmla="*/ 5 h 11"/>
                <a:gd name="T20" fmla="*/ 4 w 46"/>
                <a:gd name="T21" fmla="*/ 3 h 11"/>
                <a:gd name="T22" fmla="*/ 6 w 46"/>
                <a:gd name="T23" fmla="*/ 8 h 11"/>
                <a:gd name="T24" fmla="*/ 19 w 46"/>
                <a:gd name="T25" fmla="*/ 7 h 11"/>
                <a:gd name="T26" fmla="*/ 41 w 46"/>
                <a:gd name="T27" fmla="*/ 10 h 11"/>
                <a:gd name="T28" fmla="*/ 42 w 46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1">
                  <a:moveTo>
                    <a:pt x="42" y="3"/>
                  </a:moveTo>
                  <a:cubicBezTo>
                    <a:pt x="33" y="2"/>
                    <a:pt x="24" y="1"/>
                    <a:pt x="15" y="0"/>
                  </a:cubicBezTo>
                  <a:cubicBezTo>
                    <a:pt x="11" y="0"/>
                    <a:pt x="4" y="0"/>
                    <a:pt x="1" y="4"/>
                  </a:cubicBezTo>
                  <a:cubicBezTo>
                    <a:pt x="0" y="6"/>
                    <a:pt x="1" y="9"/>
                    <a:pt x="4" y="9"/>
                  </a:cubicBezTo>
                  <a:cubicBezTo>
                    <a:pt x="17" y="10"/>
                    <a:pt x="29" y="10"/>
                    <a:pt x="42" y="11"/>
                  </a:cubicBezTo>
                  <a:cubicBezTo>
                    <a:pt x="43" y="11"/>
                    <a:pt x="45" y="9"/>
                    <a:pt x="45" y="7"/>
                  </a:cubicBezTo>
                  <a:cubicBezTo>
                    <a:pt x="45" y="7"/>
                    <a:pt x="44" y="7"/>
                    <a:pt x="44" y="6"/>
                  </a:cubicBezTo>
                  <a:cubicBezTo>
                    <a:pt x="44" y="2"/>
                    <a:pt x="37" y="3"/>
                    <a:pt x="38" y="7"/>
                  </a:cubicBezTo>
                  <a:cubicBezTo>
                    <a:pt x="38" y="7"/>
                    <a:pt x="38" y="8"/>
                    <a:pt x="38" y="8"/>
                  </a:cubicBezTo>
                  <a:cubicBezTo>
                    <a:pt x="39" y="7"/>
                    <a:pt x="40" y="6"/>
                    <a:pt x="41" y="5"/>
                  </a:cubicBezTo>
                  <a:cubicBezTo>
                    <a:pt x="29" y="4"/>
                    <a:pt x="16" y="3"/>
                    <a:pt x="4" y="3"/>
                  </a:cubicBezTo>
                  <a:cubicBezTo>
                    <a:pt x="4" y="5"/>
                    <a:pt x="5" y="6"/>
                    <a:pt x="6" y="8"/>
                  </a:cubicBezTo>
                  <a:cubicBezTo>
                    <a:pt x="8" y="5"/>
                    <a:pt x="17" y="6"/>
                    <a:pt x="19" y="7"/>
                  </a:cubicBezTo>
                  <a:cubicBezTo>
                    <a:pt x="26" y="7"/>
                    <a:pt x="34" y="8"/>
                    <a:pt x="41" y="10"/>
                  </a:cubicBezTo>
                  <a:cubicBezTo>
                    <a:pt x="45" y="10"/>
                    <a:pt x="46" y="4"/>
                    <a:pt x="42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4">
              <a:extLst>
                <a:ext uri="{FF2B5EF4-FFF2-40B4-BE49-F238E27FC236}">
                  <a16:creationId xmlns:a16="http://schemas.microsoft.com/office/drawing/2014/main" id="{36299245-1B8B-43BB-959F-9CF5C51790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45951" y="4340225"/>
              <a:ext cx="47625" cy="4763"/>
            </a:xfrm>
            <a:custGeom>
              <a:avLst/>
              <a:gdLst>
                <a:gd name="T0" fmla="*/ 33 w 33"/>
                <a:gd name="T1" fmla="*/ 4 h 4"/>
                <a:gd name="T2" fmla="*/ 0 w 33"/>
                <a:gd name="T3" fmla="*/ 0 h 4"/>
                <a:gd name="T4" fmla="*/ 33 w 33"/>
                <a:gd name="T5" fmla="*/ 4 h 4"/>
                <a:gd name="T6" fmla="*/ 33 w 3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">
                  <a:moveTo>
                    <a:pt x="33" y="4"/>
                  </a:moveTo>
                  <a:cubicBezTo>
                    <a:pt x="22" y="2"/>
                    <a:pt x="10" y="1"/>
                    <a:pt x="0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:a16="http://schemas.microsoft.com/office/drawing/2014/main" id="{7179615F-77D5-4E41-B305-BA474AFF95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9601" y="4335462"/>
              <a:ext cx="61913" cy="14288"/>
            </a:xfrm>
            <a:custGeom>
              <a:avLst/>
              <a:gdLst>
                <a:gd name="T0" fmla="*/ 39 w 43"/>
                <a:gd name="T1" fmla="*/ 4 h 10"/>
                <a:gd name="T2" fmla="*/ 5 w 43"/>
                <a:gd name="T3" fmla="*/ 0 h 10"/>
                <a:gd name="T4" fmla="*/ 4 w 43"/>
                <a:gd name="T5" fmla="*/ 6 h 10"/>
                <a:gd name="T6" fmla="*/ 38 w 43"/>
                <a:gd name="T7" fmla="*/ 10 h 10"/>
                <a:gd name="T8" fmla="*/ 41 w 43"/>
                <a:gd name="T9" fmla="*/ 6 h 10"/>
                <a:gd name="T10" fmla="*/ 41 w 43"/>
                <a:gd name="T11" fmla="*/ 6 h 10"/>
                <a:gd name="T12" fmla="*/ 35 w 43"/>
                <a:gd name="T13" fmla="*/ 7 h 10"/>
                <a:gd name="T14" fmla="*/ 35 w 43"/>
                <a:gd name="T15" fmla="*/ 7 h 10"/>
                <a:gd name="T16" fmla="*/ 39 w 43"/>
                <a:gd name="T17" fmla="*/ 4 h 10"/>
                <a:gd name="T18" fmla="*/ 5 w 43"/>
                <a:gd name="T19" fmla="*/ 0 h 10"/>
                <a:gd name="T20" fmla="*/ 4 w 43"/>
                <a:gd name="T21" fmla="*/ 6 h 10"/>
                <a:gd name="T22" fmla="*/ 38 w 43"/>
                <a:gd name="T23" fmla="*/ 10 h 10"/>
                <a:gd name="T24" fmla="*/ 39 w 43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">
                  <a:moveTo>
                    <a:pt x="39" y="4"/>
                  </a:moveTo>
                  <a:cubicBezTo>
                    <a:pt x="28" y="2"/>
                    <a:pt x="16" y="1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15" y="7"/>
                    <a:pt x="26" y="8"/>
                    <a:pt x="38" y="10"/>
                  </a:cubicBezTo>
                  <a:cubicBezTo>
                    <a:pt x="40" y="10"/>
                    <a:pt x="41" y="8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2"/>
                    <a:pt x="35" y="3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6"/>
                    <a:pt x="38" y="5"/>
                    <a:pt x="39" y="4"/>
                  </a:cubicBezTo>
                  <a:cubicBezTo>
                    <a:pt x="28" y="2"/>
                    <a:pt x="16" y="1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15" y="7"/>
                    <a:pt x="26" y="8"/>
                    <a:pt x="38" y="10"/>
                  </a:cubicBezTo>
                  <a:cubicBezTo>
                    <a:pt x="42" y="10"/>
                    <a:pt x="43" y="4"/>
                    <a:pt x="39" y="4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6">
              <a:extLst>
                <a:ext uri="{FF2B5EF4-FFF2-40B4-BE49-F238E27FC236}">
                  <a16:creationId xmlns:a16="http://schemas.microsoft.com/office/drawing/2014/main" id="{3AF23EAA-91FC-4A0F-AAD0-35A9F94D21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8176" y="4238625"/>
              <a:ext cx="1588" cy="106363"/>
            </a:xfrm>
            <a:custGeom>
              <a:avLst/>
              <a:gdLst>
                <a:gd name="T0" fmla="*/ 1 w 1"/>
                <a:gd name="T1" fmla="*/ 0 h 73"/>
                <a:gd name="T2" fmla="*/ 0 w 1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3">
                  <a:moveTo>
                    <a:pt x="1" y="0"/>
                  </a:moveTo>
                  <a:cubicBezTo>
                    <a:pt x="1" y="23"/>
                    <a:pt x="0" y="52"/>
                    <a:pt x="0" y="73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7">
              <a:extLst>
                <a:ext uri="{FF2B5EF4-FFF2-40B4-BE49-F238E27FC236}">
                  <a16:creationId xmlns:a16="http://schemas.microsoft.com/office/drawing/2014/main" id="{216F9BD9-B143-4ED8-BA21-06CEC8CDBF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3413" y="4235450"/>
              <a:ext cx="9525" cy="114300"/>
            </a:xfrm>
            <a:custGeom>
              <a:avLst/>
              <a:gdLst>
                <a:gd name="T0" fmla="*/ 3 w 6"/>
                <a:gd name="T1" fmla="*/ 2 h 78"/>
                <a:gd name="T2" fmla="*/ 0 w 6"/>
                <a:gd name="T3" fmla="*/ 75 h 78"/>
                <a:gd name="T4" fmla="*/ 6 w 6"/>
                <a:gd name="T5" fmla="*/ 75 h 78"/>
                <a:gd name="T6" fmla="*/ 5 w 6"/>
                <a:gd name="T7" fmla="*/ 2 h 78"/>
                <a:gd name="T8" fmla="*/ 3 w 6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8">
                  <a:moveTo>
                    <a:pt x="3" y="2"/>
                  </a:moveTo>
                  <a:cubicBezTo>
                    <a:pt x="2" y="26"/>
                    <a:pt x="0" y="50"/>
                    <a:pt x="0" y="75"/>
                  </a:cubicBezTo>
                  <a:cubicBezTo>
                    <a:pt x="0" y="78"/>
                    <a:pt x="6" y="78"/>
                    <a:pt x="6" y="75"/>
                  </a:cubicBezTo>
                  <a:cubicBezTo>
                    <a:pt x="6" y="50"/>
                    <a:pt x="6" y="26"/>
                    <a:pt x="5" y="2"/>
                  </a:cubicBezTo>
                  <a:cubicBezTo>
                    <a:pt x="5" y="0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8">
              <a:extLst>
                <a:ext uri="{FF2B5EF4-FFF2-40B4-BE49-F238E27FC236}">
                  <a16:creationId xmlns:a16="http://schemas.microsoft.com/office/drawing/2014/main" id="{129C6BB0-C555-4CC5-811A-51ABC26569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8176" y="4340225"/>
              <a:ext cx="1588" cy="53975"/>
            </a:xfrm>
            <a:custGeom>
              <a:avLst/>
              <a:gdLst>
                <a:gd name="T0" fmla="*/ 0 w 1"/>
                <a:gd name="T1" fmla="*/ 0 h 38"/>
                <a:gd name="T2" fmla="*/ 0 w 1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8">
                  <a:moveTo>
                    <a:pt x="0" y="0"/>
                  </a:moveTo>
                  <a:cubicBezTo>
                    <a:pt x="1" y="11"/>
                    <a:pt x="0" y="34"/>
                    <a:pt x="0" y="38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9">
              <a:extLst>
                <a:ext uri="{FF2B5EF4-FFF2-40B4-BE49-F238E27FC236}">
                  <a16:creationId xmlns:a16="http://schemas.microsoft.com/office/drawing/2014/main" id="{457867A7-86A9-4749-B0D4-BAAECCFBE76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5001" y="4337050"/>
              <a:ext cx="7938" cy="58738"/>
            </a:xfrm>
            <a:custGeom>
              <a:avLst/>
              <a:gdLst>
                <a:gd name="T0" fmla="*/ 1 w 5"/>
                <a:gd name="T1" fmla="*/ 2 h 41"/>
                <a:gd name="T2" fmla="*/ 1 w 5"/>
                <a:gd name="T3" fmla="*/ 25 h 41"/>
                <a:gd name="T4" fmla="*/ 1 w 5"/>
                <a:gd name="T5" fmla="*/ 40 h 41"/>
                <a:gd name="T6" fmla="*/ 4 w 5"/>
                <a:gd name="T7" fmla="*/ 40 h 41"/>
                <a:gd name="T8" fmla="*/ 4 w 5"/>
                <a:gd name="T9" fmla="*/ 24 h 41"/>
                <a:gd name="T10" fmla="*/ 3 w 5"/>
                <a:gd name="T11" fmla="*/ 2 h 41"/>
                <a:gd name="T12" fmla="*/ 1 w 5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1">
                  <a:moveTo>
                    <a:pt x="1" y="2"/>
                  </a:moveTo>
                  <a:cubicBezTo>
                    <a:pt x="1" y="10"/>
                    <a:pt x="1" y="17"/>
                    <a:pt x="1" y="25"/>
                  </a:cubicBezTo>
                  <a:cubicBezTo>
                    <a:pt x="1" y="30"/>
                    <a:pt x="0" y="35"/>
                    <a:pt x="1" y="40"/>
                  </a:cubicBezTo>
                  <a:cubicBezTo>
                    <a:pt x="1" y="41"/>
                    <a:pt x="3" y="41"/>
                    <a:pt x="4" y="40"/>
                  </a:cubicBezTo>
                  <a:cubicBezTo>
                    <a:pt x="5" y="35"/>
                    <a:pt x="4" y="29"/>
                    <a:pt x="4" y="24"/>
                  </a:cubicBezTo>
                  <a:cubicBezTo>
                    <a:pt x="4" y="17"/>
                    <a:pt x="4" y="9"/>
                    <a:pt x="3" y="2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30">
              <a:extLst>
                <a:ext uri="{FF2B5EF4-FFF2-40B4-BE49-F238E27FC236}">
                  <a16:creationId xmlns:a16="http://schemas.microsoft.com/office/drawing/2014/main" id="{7E6A550F-3293-4E56-ACE6-96D3B7C148D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8176" y="4432300"/>
              <a:ext cx="4763" cy="95250"/>
            </a:xfrm>
            <a:custGeom>
              <a:avLst/>
              <a:gdLst>
                <a:gd name="T0" fmla="*/ 0 w 3"/>
                <a:gd name="T1" fmla="*/ 10 h 65"/>
                <a:gd name="T2" fmla="*/ 2 w 3"/>
                <a:gd name="T3" fmla="*/ 65 h 65"/>
                <a:gd name="T4" fmla="*/ 0 w 3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5">
                  <a:moveTo>
                    <a:pt x="0" y="10"/>
                  </a:moveTo>
                  <a:cubicBezTo>
                    <a:pt x="0" y="28"/>
                    <a:pt x="0" y="47"/>
                    <a:pt x="2" y="65"/>
                  </a:cubicBezTo>
                  <a:cubicBezTo>
                    <a:pt x="3" y="43"/>
                    <a:pt x="2" y="22"/>
                    <a:pt x="0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1">
              <a:extLst>
                <a:ext uri="{FF2B5EF4-FFF2-40B4-BE49-F238E27FC236}">
                  <a16:creationId xmlns:a16="http://schemas.microsoft.com/office/drawing/2014/main" id="{5F8F821B-97CB-454C-BD79-CB3ECB2765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3413" y="4429125"/>
              <a:ext cx="14288" cy="103188"/>
            </a:xfrm>
            <a:custGeom>
              <a:avLst/>
              <a:gdLst>
                <a:gd name="T0" fmla="*/ 2 w 10"/>
                <a:gd name="T1" fmla="*/ 13 h 71"/>
                <a:gd name="T2" fmla="*/ 3 w 10"/>
                <a:gd name="T3" fmla="*/ 68 h 71"/>
                <a:gd name="T4" fmla="*/ 7 w 10"/>
                <a:gd name="T5" fmla="*/ 68 h 71"/>
                <a:gd name="T6" fmla="*/ 5 w 10"/>
                <a:gd name="T7" fmla="*/ 2 h 71"/>
                <a:gd name="T8" fmla="*/ 1 w 10"/>
                <a:gd name="T9" fmla="*/ 3 h 71"/>
                <a:gd name="T10" fmla="*/ 3 w 10"/>
                <a:gd name="T11" fmla="*/ 68 h 71"/>
                <a:gd name="T12" fmla="*/ 7 w 10"/>
                <a:gd name="T13" fmla="*/ 67 h 71"/>
                <a:gd name="T14" fmla="*/ 4 w 10"/>
                <a:gd name="T15" fmla="*/ 13 h 71"/>
                <a:gd name="T16" fmla="*/ 2 w 10"/>
                <a:gd name="T17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1">
                  <a:moveTo>
                    <a:pt x="2" y="13"/>
                  </a:moveTo>
                  <a:cubicBezTo>
                    <a:pt x="1" y="31"/>
                    <a:pt x="1" y="50"/>
                    <a:pt x="3" y="68"/>
                  </a:cubicBezTo>
                  <a:cubicBezTo>
                    <a:pt x="3" y="71"/>
                    <a:pt x="7" y="70"/>
                    <a:pt x="7" y="68"/>
                  </a:cubicBezTo>
                  <a:cubicBezTo>
                    <a:pt x="8" y="47"/>
                    <a:pt x="10" y="23"/>
                    <a:pt x="5" y="2"/>
                  </a:cubicBezTo>
                  <a:cubicBezTo>
                    <a:pt x="5" y="0"/>
                    <a:pt x="1" y="1"/>
                    <a:pt x="1" y="3"/>
                  </a:cubicBezTo>
                  <a:cubicBezTo>
                    <a:pt x="0" y="24"/>
                    <a:pt x="4" y="46"/>
                    <a:pt x="3" y="68"/>
                  </a:cubicBezTo>
                  <a:cubicBezTo>
                    <a:pt x="4" y="68"/>
                    <a:pt x="6" y="68"/>
                    <a:pt x="7" y="67"/>
                  </a:cubicBezTo>
                  <a:cubicBezTo>
                    <a:pt x="5" y="49"/>
                    <a:pt x="5" y="31"/>
                    <a:pt x="4" y="13"/>
                  </a:cubicBezTo>
                  <a:cubicBezTo>
                    <a:pt x="4" y="12"/>
                    <a:pt x="2" y="11"/>
                    <a:pt x="2" y="1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2">
              <a:extLst>
                <a:ext uri="{FF2B5EF4-FFF2-40B4-BE49-F238E27FC236}">
                  <a16:creationId xmlns:a16="http://schemas.microsoft.com/office/drawing/2014/main" id="{92F293B4-1379-457C-AC07-CDB2CF7AA8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9438" y="4532312"/>
              <a:ext cx="109538" cy="3175"/>
            </a:xfrm>
            <a:custGeom>
              <a:avLst/>
              <a:gdLst>
                <a:gd name="T0" fmla="*/ 0 w 75"/>
                <a:gd name="T1" fmla="*/ 1 h 2"/>
                <a:gd name="T2" fmla="*/ 75 w 7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2">
                  <a:moveTo>
                    <a:pt x="0" y="1"/>
                  </a:moveTo>
                  <a:cubicBezTo>
                    <a:pt x="18" y="0"/>
                    <a:pt x="72" y="2"/>
                    <a:pt x="75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3">
              <a:extLst>
                <a:ext uri="{FF2B5EF4-FFF2-40B4-BE49-F238E27FC236}">
                  <a16:creationId xmlns:a16="http://schemas.microsoft.com/office/drawing/2014/main" id="{BABB5B34-7B7C-45C4-A282-AEA1E18773D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6263" y="4525962"/>
              <a:ext cx="117475" cy="14288"/>
            </a:xfrm>
            <a:custGeom>
              <a:avLst/>
              <a:gdLst>
                <a:gd name="T0" fmla="*/ 2 w 80"/>
                <a:gd name="T1" fmla="*/ 6 h 10"/>
                <a:gd name="T2" fmla="*/ 47 w 80"/>
                <a:gd name="T3" fmla="*/ 8 h 10"/>
                <a:gd name="T4" fmla="*/ 78 w 80"/>
                <a:gd name="T5" fmla="*/ 6 h 10"/>
                <a:gd name="T6" fmla="*/ 76 w 80"/>
                <a:gd name="T7" fmla="*/ 1 h 10"/>
                <a:gd name="T8" fmla="*/ 47 w 80"/>
                <a:gd name="T9" fmla="*/ 1 h 10"/>
                <a:gd name="T10" fmla="*/ 2 w 80"/>
                <a:gd name="T11" fmla="*/ 3 h 10"/>
                <a:gd name="T12" fmla="*/ 2 w 8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">
                  <a:moveTo>
                    <a:pt x="2" y="6"/>
                  </a:moveTo>
                  <a:cubicBezTo>
                    <a:pt x="17" y="8"/>
                    <a:pt x="32" y="7"/>
                    <a:pt x="47" y="8"/>
                  </a:cubicBezTo>
                  <a:cubicBezTo>
                    <a:pt x="56" y="8"/>
                    <a:pt x="70" y="10"/>
                    <a:pt x="78" y="6"/>
                  </a:cubicBezTo>
                  <a:cubicBezTo>
                    <a:pt x="80" y="5"/>
                    <a:pt x="79" y="1"/>
                    <a:pt x="76" y="1"/>
                  </a:cubicBezTo>
                  <a:cubicBezTo>
                    <a:pt x="67" y="0"/>
                    <a:pt x="56" y="1"/>
                    <a:pt x="47" y="1"/>
                  </a:cubicBezTo>
                  <a:cubicBezTo>
                    <a:pt x="32" y="1"/>
                    <a:pt x="16" y="0"/>
                    <a:pt x="2" y="3"/>
                  </a:cubicBezTo>
                  <a:cubicBezTo>
                    <a:pt x="0" y="4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4">
              <a:extLst>
                <a:ext uri="{FF2B5EF4-FFF2-40B4-BE49-F238E27FC236}">
                  <a16:creationId xmlns:a16="http://schemas.microsoft.com/office/drawing/2014/main" id="{A297316A-7677-40DB-8B2D-CE9D8FD75C9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8176" y="4543425"/>
              <a:ext cx="6350" cy="127000"/>
            </a:xfrm>
            <a:custGeom>
              <a:avLst/>
              <a:gdLst>
                <a:gd name="T0" fmla="*/ 0 w 4"/>
                <a:gd name="T1" fmla="*/ 0 h 87"/>
                <a:gd name="T2" fmla="*/ 4 w 4"/>
                <a:gd name="T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87">
                  <a:moveTo>
                    <a:pt x="0" y="0"/>
                  </a:moveTo>
                  <a:cubicBezTo>
                    <a:pt x="2" y="23"/>
                    <a:pt x="4" y="69"/>
                    <a:pt x="4" y="87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35">
              <a:extLst>
                <a:ext uri="{FF2B5EF4-FFF2-40B4-BE49-F238E27FC236}">
                  <a16:creationId xmlns:a16="http://schemas.microsoft.com/office/drawing/2014/main" id="{609AE462-A7ED-4AFE-89FD-774ABF5433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5001" y="4540250"/>
              <a:ext cx="15875" cy="134938"/>
            </a:xfrm>
            <a:custGeom>
              <a:avLst/>
              <a:gdLst>
                <a:gd name="T0" fmla="*/ 1 w 11"/>
                <a:gd name="T1" fmla="*/ 2 h 92"/>
                <a:gd name="T2" fmla="*/ 2 w 11"/>
                <a:gd name="T3" fmla="*/ 50 h 92"/>
                <a:gd name="T4" fmla="*/ 3 w 11"/>
                <a:gd name="T5" fmla="*/ 89 h 92"/>
                <a:gd name="T6" fmla="*/ 8 w 11"/>
                <a:gd name="T7" fmla="*/ 89 h 92"/>
                <a:gd name="T8" fmla="*/ 7 w 11"/>
                <a:gd name="T9" fmla="*/ 50 h 92"/>
                <a:gd name="T10" fmla="*/ 3 w 11"/>
                <a:gd name="T11" fmla="*/ 1 h 92"/>
                <a:gd name="T12" fmla="*/ 1 w 11"/>
                <a:gd name="T1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2">
                  <a:moveTo>
                    <a:pt x="1" y="2"/>
                  </a:moveTo>
                  <a:cubicBezTo>
                    <a:pt x="0" y="18"/>
                    <a:pt x="1" y="34"/>
                    <a:pt x="2" y="50"/>
                  </a:cubicBezTo>
                  <a:cubicBezTo>
                    <a:pt x="2" y="62"/>
                    <a:pt x="0" y="77"/>
                    <a:pt x="3" y="89"/>
                  </a:cubicBezTo>
                  <a:cubicBezTo>
                    <a:pt x="4" y="92"/>
                    <a:pt x="8" y="91"/>
                    <a:pt x="8" y="89"/>
                  </a:cubicBezTo>
                  <a:cubicBezTo>
                    <a:pt x="11" y="77"/>
                    <a:pt x="8" y="62"/>
                    <a:pt x="7" y="50"/>
                  </a:cubicBezTo>
                  <a:cubicBezTo>
                    <a:pt x="7" y="34"/>
                    <a:pt x="6" y="17"/>
                    <a:pt x="3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36">
              <a:extLst>
                <a:ext uri="{FF2B5EF4-FFF2-40B4-BE49-F238E27FC236}">
                  <a16:creationId xmlns:a16="http://schemas.microsoft.com/office/drawing/2014/main" id="{FDB9CEC7-683A-49A8-9BF4-5B315938857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4526" y="4540250"/>
              <a:ext cx="61913" cy="84138"/>
            </a:xfrm>
            <a:custGeom>
              <a:avLst/>
              <a:gdLst>
                <a:gd name="T0" fmla="*/ 43 w 43"/>
                <a:gd name="T1" fmla="*/ 57 h 57"/>
                <a:gd name="T2" fmla="*/ 0 w 43"/>
                <a:gd name="T3" fmla="*/ 0 h 57"/>
                <a:gd name="T4" fmla="*/ 43 w 43"/>
                <a:gd name="T5" fmla="*/ 57 h 57"/>
                <a:gd name="T6" fmla="*/ 43 w 43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7">
                  <a:moveTo>
                    <a:pt x="43" y="57"/>
                  </a:moveTo>
                  <a:cubicBezTo>
                    <a:pt x="35" y="47"/>
                    <a:pt x="13" y="18"/>
                    <a:pt x="0" y="0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37">
              <a:extLst>
                <a:ext uri="{FF2B5EF4-FFF2-40B4-BE49-F238E27FC236}">
                  <a16:creationId xmlns:a16="http://schemas.microsoft.com/office/drawing/2014/main" id="{FE4ECA92-A3A2-408B-8837-0002D30A44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6588" y="4533900"/>
              <a:ext cx="76200" cy="96838"/>
            </a:xfrm>
            <a:custGeom>
              <a:avLst/>
              <a:gdLst>
                <a:gd name="T0" fmla="*/ 50 w 52"/>
                <a:gd name="T1" fmla="*/ 61 h 67"/>
                <a:gd name="T2" fmla="*/ 7 w 52"/>
                <a:gd name="T3" fmla="*/ 3 h 67"/>
                <a:gd name="T4" fmla="*/ 2 w 52"/>
                <a:gd name="T5" fmla="*/ 7 h 67"/>
                <a:gd name="T6" fmla="*/ 45 w 52"/>
                <a:gd name="T7" fmla="*/ 64 h 67"/>
                <a:gd name="T8" fmla="*/ 51 w 52"/>
                <a:gd name="T9" fmla="*/ 62 h 67"/>
                <a:gd name="T10" fmla="*/ 51 w 52"/>
                <a:gd name="T11" fmla="*/ 62 h 67"/>
                <a:gd name="T12" fmla="*/ 44 w 52"/>
                <a:gd name="T13" fmla="*/ 63 h 67"/>
                <a:gd name="T14" fmla="*/ 44 w 52"/>
                <a:gd name="T15" fmla="*/ 63 h 67"/>
                <a:gd name="T16" fmla="*/ 50 w 52"/>
                <a:gd name="T17" fmla="*/ 61 h 67"/>
                <a:gd name="T18" fmla="*/ 7 w 52"/>
                <a:gd name="T19" fmla="*/ 3 h 67"/>
                <a:gd name="T20" fmla="*/ 2 w 52"/>
                <a:gd name="T21" fmla="*/ 7 h 67"/>
                <a:gd name="T22" fmla="*/ 45 w 52"/>
                <a:gd name="T23" fmla="*/ 64 h 67"/>
                <a:gd name="T24" fmla="*/ 50 w 52"/>
                <a:gd name="T25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7">
                  <a:moveTo>
                    <a:pt x="50" y="61"/>
                  </a:moveTo>
                  <a:cubicBezTo>
                    <a:pt x="36" y="41"/>
                    <a:pt x="22" y="22"/>
                    <a:pt x="7" y="3"/>
                  </a:cubicBezTo>
                  <a:cubicBezTo>
                    <a:pt x="5" y="0"/>
                    <a:pt x="0" y="4"/>
                    <a:pt x="2" y="7"/>
                  </a:cubicBezTo>
                  <a:cubicBezTo>
                    <a:pt x="17" y="26"/>
                    <a:pt x="31" y="45"/>
                    <a:pt x="45" y="64"/>
                  </a:cubicBezTo>
                  <a:cubicBezTo>
                    <a:pt x="47" y="67"/>
                    <a:pt x="51" y="65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58"/>
                    <a:pt x="44" y="59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2"/>
                    <a:pt x="48" y="61"/>
                    <a:pt x="50" y="61"/>
                  </a:cubicBezTo>
                  <a:cubicBezTo>
                    <a:pt x="36" y="41"/>
                    <a:pt x="22" y="22"/>
                    <a:pt x="7" y="3"/>
                  </a:cubicBezTo>
                  <a:cubicBezTo>
                    <a:pt x="6" y="4"/>
                    <a:pt x="4" y="6"/>
                    <a:pt x="2" y="7"/>
                  </a:cubicBezTo>
                  <a:cubicBezTo>
                    <a:pt x="17" y="26"/>
                    <a:pt x="31" y="45"/>
                    <a:pt x="45" y="64"/>
                  </a:cubicBezTo>
                  <a:cubicBezTo>
                    <a:pt x="47" y="67"/>
                    <a:pt x="52" y="64"/>
                    <a:pt x="50" y="6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38">
              <a:extLst>
                <a:ext uri="{FF2B5EF4-FFF2-40B4-BE49-F238E27FC236}">
                  <a16:creationId xmlns:a16="http://schemas.microsoft.com/office/drawing/2014/main" id="{FD61E113-17B5-48BC-95A4-16059D9947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93563" y="4537075"/>
              <a:ext cx="76200" cy="125413"/>
            </a:xfrm>
            <a:custGeom>
              <a:avLst/>
              <a:gdLst>
                <a:gd name="T0" fmla="*/ 0 w 52"/>
                <a:gd name="T1" fmla="*/ 86 h 86"/>
                <a:gd name="T2" fmla="*/ 52 w 52"/>
                <a:gd name="T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86">
                  <a:moveTo>
                    <a:pt x="0" y="86"/>
                  </a:moveTo>
                  <a:cubicBezTo>
                    <a:pt x="6" y="73"/>
                    <a:pt x="41" y="23"/>
                    <a:pt x="52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39">
              <a:extLst>
                <a:ext uri="{FF2B5EF4-FFF2-40B4-BE49-F238E27FC236}">
                  <a16:creationId xmlns:a16="http://schemas.microsoft.com/office/drawing/2014/main" id="{D9093909-D360-46BE-9726-D5889256BF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88801" y="4529137"/>
              <a:ext cx="88900" cy="138113"/>
            </a:xfrm>
            <a:custGeom>
              <a:avLst/>
              <a:gdLst>
                <a:gd name="T0" fmla="*/ 5 w 61"/>
                <a:gd name="T1" fmla="*/ 93 h 95"/>
                <a:gd name="T2" fmla="*/ 59 w 61"/>
                <a:gd name="T3" fmla="*/ 8 h 95"/>
                <a:gd name="T4" fmla="*/ 51 w 61"/>
                <a:gd name="T5" fmla="*/ 5 h 95"/>
                <a:gd name="T6" fmla="*/ 1 w 61"/>
                <a:gd name="T7" fmla="*/ 91 h 95"/>
                <a:gd name="T8" fmla="*/ 5 w 61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5">
                  <a:moveTo>
                    <a:pt x="5" y="93"/>
                  </a:moveTo>
                  <a:cubicBezTo>
                    <a:pt x="23" y="65"/>
                    <a:pt x="44" y="38"/>
                    <a:pt x="59" y="8"/>
                  </a:cubicBezTo>
                  <a:cubicBezTo>
                    <a:pt x="61" y="3"/>
                    <a:pt x="54" y="0"/>
                    <a:pt x="51" y="5"/>
                  </a:cubicBezTo>
                  <a:cubicBezTo>
                    <a:pt x="36" y="34"/>
                    <a:pt x="13" y="61"/>
                    <a:pt x="1" y="91"/>
                  </a:cubicBezTo>
                  <a:cubicBezTo>
                    <a:pt x="0" y="94"/>
                    <a:pt x="3" y="95"/>
                    <a:pt x="5" y="9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0">
              <a:extLst>
                <a:ext uri="{FF2B5EF4-FFF2-40B4-BE49-F238E27FC236}">
                  <a16:creationId xmlns:a16="http://schemas.microsoft.com/office/drawing/2014/main" id="{FD3885DF-B99B-4627-A6D1-4A94803A93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14201" y="4541837"/>
              <a:ext cx="63500" cy="93663"/>
            </a:xfrm>
            <a:custGeom>
              <a:avLst/>
              <a:gdLst>
                <a:gd name="T0" fmla="*/ 0 w 44"/>
                <a:gd name="T1" fmla="*/ 0 h 64"/>
                <a:gd name="T2" fmla="*/ 44 w 44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4">
                  <a:moveTo>
                    <a:pt x="0" y="0"/>
                  </a:moveTo>
                  <a:cubicBezTo>
                    <a:pt x="15" y="17"/>
                    <a:pt x="40" y="56"/>
                    <a:pt x="44" y="64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41">
              <a:extLst>
                <a:ext uri="{FF2B5EF4-FFF2-40B4-BE49-F238E27FC236}">
                  <a16:creationId xmlns:a16="http://schemas.microsoft.com/office/drawing/2014/main" id="{9F2A1FD2-09FF-4693-B602-6C2AF674146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9438" y="4538662"/>
              <a:ext cx="71438" cy="98425"/>
            </a:xfrm>
            <a:custGeom>
              <a:avLst/>
              <a:gdLst>
                <a:gd name="T0" fmla="*/ 2 w 49"/>
                <a:gd name="T1" fmla="*/ 3 h 67"/>
                <a:gd name="T2" fmla="*/ 28 w 49"/>
                <a:gd name="T3" fmla="*/ 40 h 67"/>
                <a:gd name="T4" fmla="*/ 47 w 49"/>
                <a:gd name="T5" fmla="*/ 67 h 67"/>
                <a:gd name="T6" fmla="*/ 49 w 49"/>
                <a:gd name="T7" fmla="*/ 66 h 67"/>
                <a:gd name="T8" fmla="*/ 34 w 49"/>
                <a:gd name="T9" fmla="*/ 40 h 67"/>
                <a:gd name="T10" fmla="*/ 4 w 49"/>
                <a:gd name="T11" fmla="*/ 1 h 67"/>
                <a:gd name="T12" fmla="*/ 2 w 49"/>
                <a:gd name="T1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7">
                  <a:moveTo>
                    <a:pt x="2" y="3"/>
                  </a:moveTo>
                  <a:cubicBezTo>
                    <a:pt x="11" y="15"/>
                    <a:pt x="20" y="27"/>
                    <a:pt x="28" y="40"/>
                  </a:cubicBezTo>
                  <a:cubicBezTo>
                    <a:pt x="33" y="47"/>
                    <a:pt x="39" y="62"/>
                    <a:pt x="47" y="67"/>
                  </a:cubicBezTo>
                  <a:cubicBezTo>
                    <a:pt x="47" y="67"/>
                    <a:pt x="49" y="67"/>
                    <a:pt x="49" y="66"/>
                  </a:cubicBezTo>
                  <a:cubicBezTo>
                    <a:pt x="49" y="58"/>
                    <a:pt x="38" y="47"/>
                    <a:pt x="34" y="40"/>
                  </a:cubicBezTo>
                  <a:cubicBezTo>
                    <a:pt x="25" y="27"/>
                    <a:pt x="15" y="13"/>
                    <a:pt x="4" y="1"/>
                  </a:cubicBezTo>
                  <a:cubicBezTo>
                    <a:pt x="2" y="0"/>
                    <a:pt x="0" y="1"/>
                    <a:pt x="2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42">
              <a:extLst>
                <a:ext uri="{FF2B5EF4-FFF2-40B4-BE49-F238E27FC236}">
                  <a16:creationId xmlns:a16="http://schemas.microsoft.com/office/drawing/2014/main" id="{B15A1008-1314-432C-8B57-D535ED8367F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6113" y="4602162"/>
              <a:ext cx="60325" cy="55563"/>
            </a:xfrm>
            <a:custGeom>
              <a:avLst/>
              <a:gdLst>
                <a:gd name="T0" fmla="*/ 0 w 42"/>
                <a:gd name="T1" fmla="*/ 38 h 38"/>
                <a:gd name="T2" fmla="*/ 42 w 42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8">
                  <a:moveTo>
                    <a:pt x="0" y="38"/>
                  </a:moveTo>
                  <a:cubicBezTo>
                    <a:pt x="12" y="30"/>
                    <a:pt x="30" y="14"/>
                    <a:pt x="42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43">
              <a:extLst>
                <a:ext uri="{FF2B5EF4-FFF2-40B4-BE49-F238E27FC236}">
                  <a16:creationId xmlns:a16="http://schemas.microsoft.com/office/drawing/2014/main" id="{7AC6C6FA-8327-4780-8396-16B2385970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1351" y="4598987"/>
              <a:ext cx="68263" cy="63500"/>
            </a:xfrm>
            <a:custGeom>
              <a:avLst/>
              <a:gdLst>
                <a:gd name="T0" fmla="*/ 4 w 47"/>
                <a:gd name="T1" fmla="*/ 42 h 43"/>
                <a:gd name="T2" fmla="*/ 28 w 47"/>
                <a:gd name="T3" fmla="*/ 23 h 43"/>
                <a:gd name="T4" fmla="*/ 46 w 47"/>
                <a:gd name="T5" fmla="*/ 3 h 43"/>
                <a:gd name="T6" fmla="*/ 44 w 47"/>
                <a:gd name="T7" fmla="*/ 1 h 43"/>
                <a:gd name="T8" fmla="*/ 24 w 47"/>
                <a:gd name="T9" fmla="*/ 19 h 43"/>
                <a:gd name="T10" fmla="*/ 2 w 47"/>
                <a:gd name="T11" fmla="*/ 39 h 43"/>
                <a:gd name="T12" fmla="*/ 4 w 47"/>
                <a:gd name="T1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3">
                  <a:moveTo>
                    <a:pt x="4" y="42"/>
                  </a:moveTo>
                  <a:cubicBezTo>
                    <a:pt x="12" y="37"/>
                    <a:pt x="20" y="30"/>
                    <a:pt x="28" y="23"/>
                  </a:cubicBezTo>
                  <a:cubicBezTo>
                    <a:pt x="34" y="18"/>
                    <a:pt x="43" y="11"/>
                    <a:pt x="46" y="3"/>
                  </a:cubicBezTo>
                  <a:cubicBezTo>
                    <a:pt x="47" y="1"/>
                    <a:pt x="45" y="0"/>
                    <a:pt x="44" y="1"/>
                  </a:cubicBezTo>
                  <a:cubicBezTo>
                    <a:pt x="36" y="5"/>
                    <a:pt x="31" y="13"/>
                    <a:pt x="24" y="19"/>
                  </a:cubicBezTo>
                  <a:cubicBezTo>
                    <a:pt x="17" y="26"/>
                    <a:pt x="10" y="33"/>
                    <a:pt x="2" y="39"/>
                  </a:cubicBezTo>
                  <a:cubicBezTo>
                    <a:pt x="0" y="40"/>
                    <a:pt x="2" y="43"/>
                    <a:pt x="4" y="4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44">
              <a:extLst>
                <a:ext uri="{FF2B5EF4-FFF2-40B4-BE49-F238E27FC236}">
                  <a16:creationId xmlns:a16="http://schemas.microsoft.com/office/drawing/2014/main" id="{9F10288C-7B4A-4A7D-B748-9C0F6F2CB3E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99926" y="4672012"/>
              <a:ext cx="55563" cy="88900"/>
            </a:xfrm>
            <a:custGeom>
              <a:avLst/>
              <a:gdLst>
                <a:gd name="T0" fmla="*/ 0 w 38"/>
                <a:gd name="T1" fmla="*/ 0 h 61"/>
                <a:gd name="T2" fmla="*/ 38 w 38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cubicBezTo>
                    <a:pt x="10" y="16"/>
                    <a:pt x="38" y="60"/>
                    <a:pt x="38" y="61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45">
              <a:extLst>
                <a:ext uri="{FF2B5EF4-FFF2-40B4-BE49-F238E27FC236}">
                  <a16:creationId xmlns:a16="http://schemas.microsoft.com/office/drawing/2014/main" id="{E65ED0ED-CFF8-4C44-ABC3-92992865F7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96751" y="4668837"/>
              <a:ext cx="63500" cy="96838"/>
            </a:xfrm>
            <a:custGeom>
              <a:avLst/>
              <a:gdLst>
                <a:gd name="T0" fmla="*/ 1 w 43"/>
                <a:gd name="T1" fmla="*/ 3 h 66"/>
                <a:gd name="T2" fmla="*/ 23 w 43"/>
                <a:gd name="T3" fmla="*/ 38 h 66"/>
                <a:gd name="T4" fmla="*/ 39 w 43"/>
                <a:gd name="T5" fmla="*/ 64 h 66"/>
                <a:gd name="T6" fmla="*/ 42 w 43"/>
                <a:gd name="T7" fmla="*/ 62 h 66"/>
                <a:gd name="T8" fmla="*/ 27 w 43"/>
                <a:gd name="T9" fmla="*/ 38 h 66"/>
                <a:gd name="T10" fmla="*/ 3 w 43"/>
                <a:gd name="T11" fmla="*/ 2 h 66"/>
                <a:gd name="T12" fmla="*/ 1 w 43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6">
                  <a:moveTo>
                    <a:pt x="1" y="3"/>
                  </a:moveTo>
                  <a:cubicBezTo>
                    <a:pt x="8" y="15"/>
                    <a:pt x="15" y="26"/>
                    <a:pt x="23" y="38"/>
                  </a:cubicBezTo>
                  <a:cubicBezTo>
                    <a:pt x="28" y="46"/>
                    <a:pt x="35" y="54"/>
                    <a:pt x="39" y="64"/>
                  </a:cubicBezTo>
                  <a:cubicBezTo>
                    <a:pt x="39" y="66"/>
                    <a:pt x="43" y="64"/>
                    <a:pt x="42" y="62"/>
                  </a:cubicBezTo>
                  <a:cubicBezTo>
                    <a:pt x="39" y="54"/>
                    <a:pt x="32" y="46"/>
                    <a:pt x="27" y="38"/>
                  </a:cubicBezTo>
                  <a:cubicBezTo>
                    <a:pt x="19" y="26"/>
                    <a:pt x="11" y="14"/>
                    <a:pt x="3" y="2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46">
              <a:extLst>
                <a:ext uri="{FF2B5EF4-FFF2-40B4-BE49-F238E27FC236}">
                  <a16:creationId xmlns:a16="http://schemas.microsoft.com/office/drawing/2014/main" id="{7E4B047D-3D55-4186-A4D5-839E29A5F7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7226" y="4775200"/>
              <a:ext cx="79375" cy="100013"/>
            </a:xfrm>
            <a:custGeom>
              <a:avLst/>
              <a:gdLst>
                <a:gd name="T0" fmla="*/ 0 w 55"/>
                <a:gd name="T1" fmla="*/ 68 h 68"/>
                <a:gd name="T2" fmla="*/ 55 w 55"/>
                <a:gd name="T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" h="68">
                  <a:moveTo>
                    <a:pt x="0" y="68"/>
                  </a:moveTo>
                  <a:cubicBezTo>
                    <a:pt x="20" y="47"/>
                    <a:pt x="42" y="23"/>
                    <a:pt x="55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47">
              <a:extLst>
                <a:ext uri="{FF2B5EF4-FFF2-40B4-BE49-F238E27FC236}">
                  <a16:creationId xmlns:a16="http://schemas.microsoft.com/office/drawing/2014/main" id="{5004985A-5EFC-4B4C-8373-8402F42B3CD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0876" y="4768850"/>
              <a:ext cx="90488" cy="111125"/>
            </a:xfrm>
            <a:custGeom>
              <a:avLst/>
              <a:gdLst>
                <a:gd name="T0" fmla="*/ 6 w 62"/>
                <a:gd name="T1" fmla="*/ 75 h 77"/>
                <a:gd name="T2" fmla="*/ 61 w 62"/>
                <a:gd name="T3" fmla="*/ 6 h 77"/>
                <a:gd name="T4" fmla="*/ 57 w 62"/>
                <a:gd name="T5" fmla="*/ 3 h 77"/>
                <a:gd name="T6" fmla="*/ 2 w 62"/>
                <a:gd name="T7" fmla="*/ 72 h 77"/>
                <a:gd name="T8" fmla="*/ 6 w 6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7">
                  <a:moveTo>
                    <a:pt x="6" y="75"/>
                  </a:moveTo>
                  <a:cubicBezTo>
                    <a:pt x="26" y="55"/>
                    <a:pt x="50" y="32"/>
                    <a:pt x="61" y="6"/>
                  </a:cubicBezTo>
                  <a:cubicBezTo>
                    <a:pt x="62" y="3"/>
                    <a:pt x="59" y="0"/>
                    <a:pt x="57" y="3"/>
                  </a:cubicBezTo>
                  <a:cubicBezTo>
                    <a:pt x="39" y="26"/>
                    <a:pt x="22" y="50"/>
                    <a:pt x="2" y="72"/>
                  </a:cubicBezTo>
                  <a:cubicBezTo>
                    <a:pt x="0" y="74"/>
                    <a:pt x="4" y="77"/>
                    <a:pt x="6" y="7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48">
              <a:extLst>
                <a:ext uri="{FF2B5EF4-FFF2-40B4-BE49-F238E27FC236}">
                  <a16:creationId xmlns:a16="http://schemas.microsoft.com/office/drawing/2014/main" id="{8B45E376-E45B-4FD4-885D-A41074E9EC1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128501" y="4721225"/>
              <a:ext cx="9525" cy="103188"/>
            </a:xfrm>
            <a:custGeom>
              <a:avLst/>
              <a:gdLst>
                <a:gd name="T0" fmla="*/ 0 w 6"/>
                <a:gd name="T1" fmla="*/ 0 h 71"/>
                <a:gd name="T2" fmla="*/ 6 w 6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1">
                  <a:moveTo>
                    <a:pt x="0" y="0"/>
                  </a:moveTo>
                  <a:cubicBezTo>
                    <a:pt x="2" y="7"/>
                    <a:pt x="6" y="51"/>
                    <a:pt x="6" y="71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49">
              <a:extLst>
                <a:ext uri="{FF2B5EF4-FFF2-40B4-BE49-F238E27FC236}">
                  <a16:creationId xmlns:a16="http://schemas.microsoft.com/office/drawing/2014/main" id="{0FA334C7-3C35-4F1F-970F-46101F19C3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128501" y="4718050"/>
              <a:ext cx="12700" cy="106363"/>
            </a:xfrm>
            <a:custGeom>
              <a:avLst/>
              <a:gdLst>
                <a:gd name="T0" fmla="*/ 0 w 9"/>
                <a:gd name="T1" fmla="*/ 2 h 73"/>
                <a:gd name="T2" fmla="*/ 7 w 9"/>
                <a:gd name="T3" fmla="*/ 73 h 73"/>
                <a:gd name="T4" fmla="*/ 8 w 9"/>
                <a:gd name="T5" fmla="*/ 73 h 73"/>
                <a:gd name="T6" fmla="*/ 2 w 9"/>
                <a:gd name="T7" fmla="*/ 2 h 73"/>
                <a:gd name="T8" fmla="*/ 0 w 9"/>
                <a:gd name="T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3">
                  <a:moveTo>
                    <a:pt x="0" y="2"/>
                  </a:moveTo>
                  <a:cubicBezTo>
                    <a:pt x="4" y="25"/>
                    <a:pt x="6" y="49"/>
                    <a:pt x="7" y="73"/>
                  </a:cubicBezTo>
                  <a:cubicBezTo>
                    <a:pt x="7" y="73"/>
                    <a:pt x="8" y="73"/>
                    <a:pt x="8" y="73"/>
                  </a:cubicBezTo>
                  <a:cubicBezTo>
                    <a:pt x="9" y="50"/>
                    <a:pt x="8" y="24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50">
              <a:extLst>
                <a:ext uri="{FF2B5EF4-FFF2-40B4-BE49-F238E27FC236}">
                  <a16:creationId xmlns:a16="http://schemas.microsoft.com/office/drawing/2014/main" id="{701D98D6-4124-45F0-973A-59CF6B2AE0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6588" y="4651375"/>
              <a:ext cx="34925" cy="442913"/>
            </a:xfrm>
            <a:custGeom>
              <a:avLst/>
              <a:gdLst>
                <a:gd name="T0" fmla="*/ 0 w 24"/>
                <a:gd name="T1" fmla="*/ 0 h 304"/>
                <a:gd name="T2" fmla="*/ 4 w 24"/>
                <a:gd name="T3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04">
                  <a:moveTo>
                    <a:pt x="0" y="0"/>
                  </a:moveTo>
                  <a:cubicBezTo>
                    <a:pt x="4" y="98"/>
                    <a:pt x="24" y="215"/>
                    <a:pt x="4" y="304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51">
              <a:extLst>
                <a:ext uri="{FF2B5EF4-FFF2-40B4-BE49-F238E27FC236}">
                  <a16:creationId xmlns:a16="http://schemas.microsoft.com/office/drawing/2014/main" id="{3006BB63-4997-4316-879D-1AE5BB597FE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5001" y="4648200"/>
              <a:ext cx="28575" cy="452438"/>
            </a:xfrm>
            <a:custGeom>
              <a:avLst/>
              <a:gdLst>
                <a:gd name="T0" fmla="*/ 0 w 20"/>
                <a:gd name="T1" fmla="*/ 2 h 310"/>
                <a:gd name="T2" fmla="*/ 2 w 20"/>
                <a:gd name="T3" fmla="*/ 306 h 310"/>
                <a:gd name="T4" fmla="*/ 7 w 20"/>
                <a:gd name="T5" fmla="*/ 307 h 310"/>
                <a:gd name="T6" fmla="*/ 15 w 20"/>
                <a:gd name="T7" fmla="*/ 161 h 310"/>
                <a:gd name="T8" fmla="*/ 2 w 20"/>
                <a:gd name="T9" fmla="*/ 2 h 310"/>
                <a:gd name="T10" fmla="*/ 0 w 20"/>
                <a:gd name="T11" fmla="*/ 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10">
                  <a:moveTo>
                    <a:pt x="0" y="2"/>
                  </a:moveTo>
                  <a:cubicBezTo>
                    <a:pt x="2" y="104"/>
                    <a:pt x="18" y="204"/>
                    <a:pt x="2" y="306"/>
                  </a:cubicBezTo>
                  <a:cubicBezTo>
                    <a:pt x="2" y="308"/>
                    <a:pt x="6" y="310"/>
                    <a:pt x="7" y="307"/>
                  </a:cubicBezTo>
                  <a:cubicBezTo>
                    <a:pt x="20" y="261"/>
                    <a:pt x="18" y="209"/>
                    <a:pt x="15" y="161"/>
                  </a:cubicBezTo>
                  <a:cubicBezTo>
                    <a:pt x="12" y="108"/>
                    <a:pt x="6" y="55"/>
                    <a:pt x="2" y="2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52">
              <a:extLst>
                <a:ext uri="{FF2B5EF4-FFF2-40B4-BE49-F238E27FC236}">
                  <a16:creationId xmlns:a16="http://schemas.microsoft.com/office/drawing/2014/main" id="{F34696DE-3623-4464-A246-8D868930380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4526" y="4756150"/>
              <a:ext cx="107950" cy="142875"/>
            </a:xfrm>
            <a:custGeom>
              <a:avLst/>
              <a:gdLst>
                <a:gd name="T0" fmla="*/ 0 w 75"/>
                <a:gd name="T1" fmla="*/ 0 h 98"/>
                <a:gd name="T2" fmla="*/ 75 w 75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98">
                  <a:moveTo>
                    <a:pt x="0" y="0"/>
                  </a:moveTo>
                  <a:cubicBezTo>
                    <a:pt x="25" y="31"/>
                    <a:pt x="53" y="69"/>
                    <a:pt x="75" y="98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53">
              <a:extLst>
                <a:ext uri="{FF2B5EF4-FFF2-40B4-BE49-F238E27FC236}">
                  <a16:creationId xmlns:a16="http://schemas.microsoft.com/office/drawing/2014/main" id="{937C8240-7287-4717-816C-6D82BF396E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1351" y="4752975"/>
              <a:ext cx="115888" cy="150813"/>
            </a:xfrm>
            <a:custGeom>
              <a:avLst/>
              <a:gdLst>
                <a:gd name="T0" fmla="*/ 1 w 80"/>
                <a:gd name="T1" fmla="*/ 3 h 103"/>
                <a:gd name="T2" fmla="*/ 75 w 80"/>
                <a:gd name="T3" fmla="*/ 101 h 103"/>
                <a:gd name="T4" fmla="*/ 78 w 80"/>
                <a:gd name="T5" fmla="*/ 99 h 103"/>
                <a:gd name="T6" fmla="*/ 3 w 80"/>
                <a:gd name="T7" fmla="*/ 1 h 103"/>
                <a:gd name="T8" fmla="*/ 1 w 80"/>
                <a:gd name="T9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3">
                  <a:moveTo>
                    <a:pt x="1" y="3"/>
                  </a:moveTo>
                  <a:cubicBezTo>
                    <a:pt x="25" y="35"/>
                    <a:pt x="49" y="69"/>
                    <a:pt x="75" y="101"/>
                  </a:cubicBezTo>
                  <a:cubicBezTo>
                    <a:pt x="77" y="103"/>
                    <a:pt x="80" y="100"/>
                    <a:pt x="78" y="99"/>
                  </a:cubicBezTo>
                  <a:cubicBezTo>
                    <a:pt x="54" y="66"/>
                    <a:pt x="30" y="32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54">
              <a:extLst>
                <a:ext uri="{FF2B5EF4-FFF2-40B4-BE49-F238E27FC236}">
                  <a16:creationId xmlns:a16="http://schemas.microsoft.com/office/drawing/2014/main" id="{7C4A6035-9757-40A1-B647-621B9721B18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0876" y="4911725"/>
              <a:ext cx="103188" cy="196850"/>
            </a:xfrm>
            <a:custGeom>
              <a:avLst/>
              <a:gdLst>
                <a:gd name="T0" fmla="*/ 0 w 71"/>
                <a:gd name="T1" fmla="*/ 134 h 134"/>
                <a:gd name="T2" fmla="*/ 71 w 71"/>
                <a:gd name="T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" h="134">
                  <a:moveTo>
                    <a:pt x="0" y="134"/>
                  </a:moveTo>
                  <a:cubicBezTo>
                    <a:pt x="19" y="90"/>
                    <a:pt x="54" y="34"/>
                    <a:pt x="71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55">
              <a:extLst>
                <a:ext uri="{FF2B5EF4-FFF2-40B4-BE49-F238E27FC236}">
                  <a16:creationId xmlns:a16="http://schemas.microsoft.com/office/drawing/2014/main" id="{692097F0-64EC-4498-9623-6C0615D361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7701" y="4906962"/>
              <a:ext cx="111125" cy="204788"/>
            </a:xfrm>
            <a:custGeom>
              <a:avLst/>
              <a:gdLst>
                <a:gd name="T0" fmla="*/ 4 w 76"/>
                <a:gd name="T1" fmla="*/ 139 h 141"/>
                <a:gd name="T2" fmla="*/ 43 w 76"/>
                <a:gd name="T3" fmla="*/ 66 h 141"/>
                <a:gd name="T4" fmla="*/ 76 w 76"/>
                <a:gd name="T5" fmla="*/ 4 h 141"/>
                <a:gd name="T6" fmla="*/ 72 w 76"/>
                <a:gd name="T7" fmla="*/ 2 h 141"/>
                <a:gd name="T8" fmla="*/ 38 w 76"/>
                <a:gd name="T9" fmla="*/ 63 h 141"/>
                <a:gd name="T10" fmla="*/ 1 w 76"/>
                <a:gd name="T11" fmla="*/ 137 h 141"/>
                <a:gd name="T12" fmla="*/ 4 w 76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41">
                  <a:moveTo>
                    <a:pt x="4" y="139"/>
                  </a:moveTo>
                  <a:cubicBezTo>
                    <a:pt x="16" y="114"/>
                    <a:pt x="29" y="90"/>
                    <a:pt x="43" y="66"/>
                  </a:cubicBezTo>
                  <a:cubicBezTo>
                    <a:pt x="54" y="46"/>
                    <a:pt x="69" y="26"/>
                    <a:pt x="76" y="4"/>
                  </a:cubicBezTo>
                  <a:cubicBezTo>
                    <a:pt x="76" y="2"/>
                    <a:pt x="73" y="0"/>
                    <a:pt x="72" y="2"/>
                  </a:cubicBezTo>
                  <a:cubicBezTo>
                    <a:pt x="58" y="20"/>
                    <a:pt x="48" y="43"/>
                    <a:pt x="38" y="63"/>
                  </a:cubicBezTo>
                  <a:cubicBezTo>
                    <a:pt x="24" y="87"/>
                    <a:pt x="11" y="112"/>
                    <a:pt x="1" y="137"/>
                  </a:cubicBezTo>
                  <a:cubicBezTo>
                    <a:pt x="0" y="139"/>
                    <a:pt x="3" y="141"/>
                    <a:pt x="4" y="139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56">
              <a:extLst>
                <a:ext uri="{FF2B5EF4-FFF2-40B4-BE49-F238E27FC236}">
                  <a16:creationId xmlns:a16="http://schemas.microsoft.com/office/drawing/2014/main" id="{89FB6361-927E-4CA3-B669-5D3D229CE9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91988" y="4903787"/>
              <a:ext cx="123825" cy="168275"/>
            </a:xfrm>
            <a:custGeom>
              <a:avLst/>
              <a:gdLst>
                <a:gd name="T0" fmla="*/ 0 w 85"/>
                <a:gd name="T1" fmla="*/ 0 h 115"/>
                <a:gd name="T2" fmla="*/ 85 w 85"/>
                <a:gd name="T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cubicBezTo>
                    <a:pt x="22" y="27"/>
                    <a:pt x="74" y="114"/>
                    <a:pt x="85" y="115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57">
              <a:extLst>
                <a:ext uri="{FF2B5EF4-FFF2-40B4-BE49-F238E27FC236}">
                  <a16:creationId xmlns:a16="http://schemas.microsoft.com/office/drawing/2014/main" id="{1F42FBC2-0F7A-47CA-9A37-BED8FB3C3AE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8813" y="4902200"/>
              <a:ext cx="128588" cy="171450"/>
            </a:xfrm>
            <a:custGeom>
              <a:avLst/>
              <a:gdLst>
                <a:gd name="T0" fmla="*/ 1 w 89"/>
                <a:gd name="T1" fmla="*/ 2 h 118"/>
                <a:gd name="T2" fmla="*/ 52 w 89"/>
                <a:gd name="T3" fmla="*/ 77 h 118"/>
                <a:gd name="T4" fmla="*/ 87 w 89"/>
                <a:gd name="T5" fmla="*/ 118 h 118"/>
                <a:gd name="T6" fmla="*/ 87 w 89"/>
                <a:gd name="T7" fmla="*/ 115 h 118"/>
                <a:gd name="T8" fmla="*/ 48 w 89"/>
                <a:gd name="T9" fmla="*/ 63 h 118"/>
                <a:gd name="T10" fmla="*/ 2 w 89"/>
                <a:gd name="T11" fmla="*/ 1 h 118"/>
                <a:gd name="T12" fmla="*/ 1 w 89"/>
                <a:gd name="T13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18">
                  <a:moveTo>
                    <a:pt x="1" y="2"/>
                  </a:moveTo>
                  <a:cubicBezTo>
                    <a:pt x="20" y="25"/>
                    <a:pt x="35" y="52"/>
                    <a:pt x="52" y="77"/>
                  </a:cubicBezTo>
                  <a:cubicBezTo>
                    <a:pt x="58" y="86"/>
                    <a:pt x="74" y="117"/>
                    <a:pt x="87" y="118"/>
                  </a:cubicBezTo>
                  <a:cubicBezTo>
                    <a:pt x="88" y="118"/>
                    <a:pt x="89" y="116"/>
                    <a:pt x="87" y="115"/>
                  </a:cubicBezTo>
                  <a:cubicBezTo>
                    <a:pt x="70" y="103"/>
                    <a:pt x="59" y="80"/>
                    <a:pt x="48" y="63"/>
                  </a:cubicBezTo>
                  <a:cubicBezTo>
                    <a:pt x="33" y="42"/>
                    <a:pt x="19" y="20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58">
              <a:extLst>
                <a:ext uri="{FF2B5EF4-FFF2-40B4-BE49-F238E27FC236}">
                  <a16:creationId xmlns:a16="http://schemas.microsoft.com/office/drawing/2014/main" id="{7994F5AC-517E-4FEA-9EC8-12D261A5B8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82451" y="4762500"/>
              <a:ext cx="23813" cy="34925"/>
            </a:xfrm>
            <a:custGeom>
              <a:avLst/>
              <a:gdLst>
                <a:gd name="T0" fmla="*/ 0 w 17"/>
                <a:gd name="T1" fmla="*/ 2 h 24"/>
                <a:gd name="T2" fmla="*/ 17 w 17"/>
                <a:gd name="T3" fmla="*/ 24 h 24"/>
                <a:gd name="T4" fmla="*/ 1 w 17"/>
                <a:gd name="T5" fmla="*/ 0 h 24"/>
                <a:gd name="T6" fmla="*/ 0 w 17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0" y="2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2" y="16"/>
                    <a:pt x="6" y="8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59">
              <a:extLst>
                <a:ext uri="{FF2B5EF4-FFF2-40B4-BE49-F238E27FC236}">
                  <a16:creationId xmlns:a16="http://schemas.microsoft.com/office/drawing/2014/main" id="{77B2274B-A902-47D8-82F3-05444AC2EF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76101" y="4757737"/>
              <a:ext cx="38100" cy="47625"/>
            </a:xfrm>
            <a:custGeom>
              <a:avLst/>
              <a:gdLst>
                <a:gd name="T0" fmla="*/ 2 w 26"/>
                <a:gd name="T1" fmla="*/ 6 h 32"/>
                <a:gd name="T2" fmla="*/ 18 w 26"/>
                <a:gd name="T3" fmla="*/ 29 h 32"/>
                <a:gd name="T4" fmla="*/ 23 w 26"/>
                <a:gd name="T5" fmla="*/ 25 h 32"/>
                <a:gd name="T6" fmla="*/ 7 w 26"/>
                <a:gd name="T7" fmla="*/ 2 h 32"/>
                <a:gd name="T8" fmla="*/ 2 w 26"/>
                <a:gd name="T9" fmla="*/ 3 h 32"/>
                <a:gd name="T10" fmla="*/ 1 w 26"/>
                <a:gd name="T11" fmla="*/ 4 h 32"/>
                <a:gd name="T12" fmla="*/ 7 w 26"/>
                <a:gd name="T13" fmla="*/ 5 h 32"/>
                <a:gd name="T14" fmla="*/ 8 w 26"/>
                <a:gd name="T15" fmla="*/ 4 h 32"/>
                <a:gd name="T16" fmla="*/ 2 w 26"/>
                <a:gd name="T17" fmla="*/ 5 h 32"/>
                <a:gd name="T18" fmla="*/ 18 w 26"/>
                <a:gd name="T19" fmla="*/ 29 h 32"/>
                <a:gd name="T20" fmla="*/ 23 w 26"/>
                <a:gd name="T21" fmla="*/ 25 h 32"/>
                <a:gd name="T22" fmla="*/ 7 w 26"/>
                <a:gd name="T23" fmla="*/ 3 h 32"/>
                <a:gd name="T24" fmla="*/ 2 w 26"/>
                <a:gd name="T25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2">
                  <a:moveTo>
                    <a:pt x="2" y="6"/>
                  </a:moveTo>
                  <a:cubicBezTo>
                    <a:pt x="7" y="14"/>
                    <a:pt x="13" y="21"/>
                    <a:pt x="18" y="29"/>
                  </a:cubicBezTo>
                  <a:cubicBezTo>
                    <a:pt x="21" y="32"/>
                    <a:pt x="26" y="28"/>
                    <a:pt x="23" y="25"/>
                  </a:cubicBezTo>
                  <a:cubicBezTo>
                    <a:pt x="18" y="17"/>
                    <a:pt x="13" y="9"/>
                    <a:pt x="7" y="2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8"/>
                    <a:pt x="7" y="9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6" y="4"/>
                    <a:pt x="4" y="5"/>
                    <a:pt x="2" y="5"/>
                  </a:cubicBezTo>
                  <a:cubicBezTo>
                    <a:pt x="8" y="13"/>
                    <a:pt x="13" y="21"/>
                    <a:pt x="18" y="29"/>
                  </a:cubicBezTo>
                  <a:cubicBezTo>
                    <a:pt x="20" y="27"/>
                    <a:pt x="22" y="26"/>
                    <a:pt x="23" y="25"/>
                  </a:cubicBezTo>
                  <a:cubicBezTo>
                    <a:pt x="18" y="18"/>
                    <a:pt x="12" y="10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60">
              <a:extLst>
                <a:ext uri="{FF2B5EF4-FFF2-40B4-BE49-F238E27FC236}">
                  <a16:creationId xmlns:a16="http://schemas.microsoft.com/office/drawing/2014/main" id="{ED3F81C5-08E5-4DE5-BBCE-B73C74D5717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6263" y="4797425"/>
              <a:ext cx="55563" cy="76200"/>
            </a:xfrm>
            <a:custGeom>
              <a:avLst/>
              <a:gdLst>
                <a:gd name="T0" fmla="*/ 19 w 38"/>
                <a:gd name="T1" fmla="*/ 29 h 52"/>
                <a:gd name="T2" fmla="*/ 38 w 38"/>
                <a:gd name="T3" fmla="*/ 52 h 52"/>
                <a:gd name="T4" fmla="*/ 0 w 38"/>
                <a:gd name="T5" fmla="*/ 0 h 52"/>
                <a:gd name="T6" fmla="*/ 19 w 38"/>
                <a:gd name="T7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2">
                  <a:moveTo>
                    <a:pt x="19" y="29"/>
                  </a:moveTo>
                  <a:cubicBezTo>
                    <a:pt x="22" y="33"/>
                    <a:pt x="31" y="43"/>
                    <a:pt x="38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20"/>
                    <a:pt x="19" y="29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61">
              <a:extLst>
                <a:ext uri="{FF2B5EF4-FFF2-40B4-BE49-F238E27FC236}">
                  <a16:creationId xmlns:a16="http://schemas.microsoft.com/office/drawing/2014/main" id="{5B5B6983-C4AF-47FE-BA71-B4DECB8E1A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99913" y="4789487"/>
              <a:ext cx="69850" cy="88900"/>
            </a:xfrm>
            <a:custGeom>
              <a:avLst/>
              <a:gdLst>
                <a:gd name="T0" fmla="*/ 22 w 48"/>
                <a:gd name="T1" fmla="*/ 36 h 61"/>
                <a:gd name="T2" fmla="*/ 41 w 48"/>
                <a:gd name="T3" fmla="*/ 58 h 61"/>
                <a:gd name="T4" fmla="*/ 46 w 48"/>
                <a:gd name="T5" fmla="*/ 55 h 61"/>
                <a:gd name="T6" fmla="*/ 7 w 48"/>
                <a:gd name="T7" fmla="*/ 3 h 61"/>
                <a:gd name="T8" fmla="*/ 2 w 48"/>
                <a:gd name="T9" fmla="*/ 7 h 61"/>
                <a:gd name="T10" fmla="*/ 22 w 48"/>
                <a:gd name="T11" fmla="*/ 36 h 61"/>
                <a:gd name="T12" fmla="*/ 27 w 48"/>
                <a:gd name="T13" fmla="*/ 33 h 61"/>
                <a:gd name="T14" fmla="*/ 7 w 48"/>
                <a:gd name="T15" fmla="*/ 3 h 61"/>
                <a:gd name="T16" fmla="*/ 2 w 48"/>
                <a:gd name="T17" fmla="*/ 7 h 61"/>
                <a:gd name="T18" fmla="*/ 41 w 48"/>
                <a:gd name="T19" fmla="*/ 58 h 61"/>
                <a:gd name="T20" fmla="*/ 46 w 48"/>
                <a:gd name="T21" fmla="*/ 55 h 61"/>
                <a:gd name="T22" fmla="*/ 27 w 48"/>
                <a:gd name="T23" fmla="*/ 33 h 61"/>
                <a:gd name="T24" fmla="*/ 22 w 48"/>
                <a:gd name="T2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1">
                  <a:moveTo>
                    <a:pt x="22" y="36"/>
                  </a:moveTo>
                  <a:cubicBezTo>
                    <a:pt x="28" y="44"/>
                    <a:pt x="34" y="51"/>
                    <a:pt x="41" y="58"/>
                  </a:cubicBezTo>
                  <a:cubicBezTo>
                    <a:pt x="44" y="61"/>
                    <a:pt x="48" y="58"/>
                    <a:pt x="46" y="55"/>
                  </a:cubicBezTo>
                  <a:cubicBezTo>
                    <a:pt x="33" y="38"/>
                    <a:pt x="20" y="20"/>
                    <a:pt x="7" y="3"/>
                  </a:cubicBezTo>
                  <a:cubicBezTo>
                    <a:pt x="5" y="0"/>
                    <a:pt x="0" y="3"/>
                    <a:pt x="2" y="7"/>
                  </a:cubicBezTo>
                  <a:cubicBezTo>
                    <a:pt x="9" y="16"/>
                    <a:pt x="15" y="27"/>
                    <a:pt x="22" y="36"/>
                  </a:cubicBezTo>
                  <a:cubicBezTo>
                    <a:pt x="24" y="40"/>
                    <a:pt x="29" y="36"/>
                    <a:pt x="27" y="33"/>
                  </a:cubicBezTo>
                  <a:cubicBezTo>
                    <a:pt x="20" y="23"/>
                    <a:pt x="14" y="13"/>
                    <a:pt x="7" y="3"/>
                  </a:cubicBezTo>
                  <a:cubicBezTo>
                    <a:pt x="6" y="4"/>
                    <a:pt x="4" y="5"/>
                    <a:pt x="2" y="7"/>
                  </a:cubicBezTo>
                  <a:cubicBezTo>
                    <a:pt x="15" y="24"/>
                    <a:pt x="28" y="41"/>
                    <a:pt x="41" y="58"/>
                  </a:cubicBezTo>
                  <a:cubicBezTo>
                    <a:pt x="43" y="57"/>
                    <a:pt x="44" y="56"/>
                    <a:pt x="46" y="55"/>
                  </a:cubicBezTo>
                  <a:cubicBezTo>
                    <a:pt x="40" y="48"/>
                    <a:pt x="33" y="40"/>
                    <a:pt x="27" y="33"/>
                  </a:cubicBezTo>
                  <a:cubicBezTo>
                    <a:pt x="24" y="30"/>
                    <a:pt x="19" y="33"/>
                    <a:pt x="22" y="36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62">
              <a:extLst>
                <a:ext uri="{FF2B5EF4-FFF2-40B4-BE49-F238E27FC236}">
                  <a16:creationId xmlns:a16="http://schemas.microsoft.com/office/drawing/2014/main" id="{EE879A03-6AB9-4717-B25D-B3EF170B3E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1826" y="4873625"/>
              <a:ext cx="31750" cy="33338"/>
            </a:xfrm>
            <a:custGeom>
              <a:avLst/>
              <a:gdLst>
                <a:gd name="T0" fmla="*/ 0 w 21"/>
                <a:gd name="T1" fmla="*/ 0 h 23"/>
                <a:gd name="T2" fmla="*/ 10 w 21"/>
                <a:gd name="T3" fmla="*/ 13 h 23"/>
                <a:gd name="T4" fmla="*/ 0 w 2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21" y="23"/>
                    <a:pt x="11" y="12"/>
                    <a:pt x="0" y="0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63">
              <a:extLst>
                <a:ext uri="{FF2B5EF4-FFF2-40B4-BE49-F238E27FC236}">
                  <a16:creationId xmlns:a16="http://schemas.microsoft.com/office/drawing/2014/main" id="{A6BF1DB1-4AA5-41DC-AEF3-84E2B3CFE68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55476" y="4865687"/>
              <a:ext cx="34925" cy="36513"/>
            </a:xfrm>
            <a:custGeom>
              <a:avLst/>
              <a:gdLst>
                <a:gd name="T0" fmla="*/ 3 w 24"/>
                <a:gd name="T1" fmla="*/ 6 h 25"/>
                <a:gd name="T2" fmla="*/ 11 w 24"/>
                <a:gd name="T3" fmla="*/ 17 h 25"/>
                <a:gd name="T4" fmla="*/ 13 w 24"/>
                <a:gd name="T5" fmla="*/ 20 h 25"/>
                <a:gd name="T6" fmla="*/ 20 w 24"/>
                <a:gd name="T7" fmla="*/ 25 h 25"/>
                <a:gd name="T8" fmla="*/ 23 w 24"/>
                <a:gd name="T9" fmla="*/ 23 h 25"/>
                <a:gd name="T10" fmla="*/ 19 w 24"/>
                <a:gd name="T11" fmla="*/ 16 h 25"/>
                <a:gd name="T12" fmla="*/ 8 w 24"/>
                <a:gd name="T13" fmla="*/ 3 h 25"/>
                <a:gd name="T14" fmla="*/ 3 w 24"/>
                <a:gd name="T15" fmla="*/ 6 h 25"/>
                <a:gd name="T16" fmla="*/ 12 w 24"/>
                <a:gd name="T17" fmla="*/ 17 h 25"/>
                <a:gd name="T18" fmla="*/ 16 w 24"/>
                <a:gd name="T19" fmla="*/ 21 h 25"/>
                <a:gd name="T20" fmla="*/ 17 w 24"/>
                <a:gd name="T21" fmla="*/ 23 h 25"/>
                <a:gd name="T22" fmla="*/ 17 w 24"/>
                <a:gd name="T23" fmla="*/ 23 h 25"/>
                <a:gd name="T24" fmla="*/ 17 w 24"/>
                <a:gd name="T25" fmla="*/ 20 h 25"/>
                <a:gd name="T26" fmla="*/ 17 w 24"/>
                <a:gd name="T27" fmla="*/ 20 h 25"/>
                <a:gd name="T28" fmla="*/ 20 w 24"/>
                <a:gd name="T29" fmla="*/ 19 h 25"/>
                <a:gd name="T30" fmla="*/ 21 w 24"/>
                <a:gd name="T31" fmla="*/ 19 h 25"/>
                <a:gd name="T32" fmla="*/ 20 w 24"/>
                <a:gd name="T33" fmla="*/ 18 h 25"/>
                <a:gd name="T34" fmla="*/ 18 w 24"/>
                <a:gd name="T35" fmla="*/ 16 h 25"/>
                <a:gd name="T36" fmla="*/ 15 w 24"/>
                <a:gd name="T37" fmla="*/ 12 h 25"/>
                <a:gd name="T38" fmla="*/ 8 w 24"/>
                <a:gd name="T39" fmla="*/ 3 h 25"/>
                <a:gd name="T40" fmla="*/ 3 w 24"/>
                <a:gd name="T4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5">
                  <a:moveTo>
                    <a:pt x="3" y="6"/>
                  </a:moveTo>
                  <a:cubicBezTo>
                    <a:pt x="5" y="10"/>
                    <a:pt x="8" y="13"/>
                    <a:pt x="11" y="17"/>
                  </a:cubicBezTo>
                  <a:cubicBezTo>
                    <a:pt x="11" y="18"/>
                    <a:pt x="12" y="19"/>
                    <a:pt x="13" y="20"/>
                  </a:cubicBezTo>
                  <a:cubicBezTo>
                    <a:pt x="15" y="22"/>
                    <a:pt x="18" y="25"/>
                    <a:pt x="20" y="25"/>
                  </a:cubicBezTo>
                  <a:cubicBezTo>
                    <a:pt x="21" y="25"/>
                    <a:pt x="22" y="24"/>
                    <a:pt x="23" y="23"/>
                  </a:cubicBezTo>
                  <a:cubicBezTo>
                    <a:pt x="24" y="20"/>
                    <a:pt x="21" y="18"/>
                    <a:pt x="19" y="16"/>
                  </a:cubicBezTo>
                  <a:cubicBezTo>
                    <a:pt x="16" y="11"/>
                    <a:pt x="12" y="7"/>
                    <a:pt x="8" y="3"/>
                  </a:cubicBezTo>
                  <a:cubicBezTo>
                    <a:pt x="5" y="0"/>
                    <a:pt x="0" y="3"/>
                    <a:pt x="3" y="6"/>
                  </a:cubicBezTo>
                  <a:cubicBezTo>
                    <a:pt x="6" y="10"/>
                    <a:pt x="9" y="14"/>
                    <a:pt x="12" y="17"/>
                  </a:cubicBezTo>
                  <a:cubicBezTo>
                    <a:pt x="14" y="19"/>
                    <a:pt x="15" y="20"/>
                    <a:pt x="16" y="21"/>
                  </a:cubicBezTo>
                  <a:cubicBezTo>
                    <a:pt x="16" y="22"/>
                    <a:pt x="16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19"/>
                    <a:pt x="20" y="19"/>
                  </a:cubicBezTo>
                  <a:cubicBezTo>
                    <a:pt x="20" y="19"/>
                    <a:pt x="22" y="19"/>
                    <a:pt x="21" y="19"/>
                  </a:cubicBezTo>
                  <a:cubicBezTo>
                    <a:pt x="21" y="19"/>
                    <a:pt x="20" y="18"/>
                    <a:pt x="20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7" y="15"/>
                    <a:pt x="16" y="13"/>
                    <a:pt x="15" y="12"/>
                  </a:cubicBezTo>
                  <a:cubicBezTo>
                    <a:pt x="12" y="9"/>
                    <a:pt x="10" y="6"/>
                    <a:pt x="8" y="3"/>
                  </a:cubicBezTo>
                  <a:cubicBezTo>
                    <a:pt x="6" y="0"/>
                    <a:pt x="1" y="3"/>
                    <a:pt x="3" y="6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64">
              <a:extLst>
                <a:ext uri="{FF2B5EF4-FFF2-40B4-BE49-F238E27FC236}">
                  <a16:creationId xmlns:a16="http://schemas.microsoft.com/office/drawing/2014/main" id="{F6F6E7B5-B951-4D54-84EC-E12C9580B5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84038" y="4667250"/>
              <a:ext cx="73025" cy="66675"/>
            </a:xfrm>
            <a:custGeom>
              <a:avLst/>
              <a:gdLst>
                <a:gd name="T0" fmla="*/ 48 w 50"/>
                <a:gd name="T1" fmla="*/ 0 h 46"/>
                <a:gd name="T2" fmla="*/ 0 w 50"/>
                <a:gd name="T3" fmla="*/ 45 h 46"/>
                <a:gd name="T4" fmla="*/ 0 w 50"/>
                <a:gd name="T5" fmla="*/ 46 h 46"/>
                <a:gd name="T6" fmla="*/ 50 w 50"/>
                <a:gd name="T7" fmla="*/ 1 h 46"/>
                <a:gd name="T8" fmla="*/ 48 w 5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6">
                  <a:moveTo>
                    <a:pt x="48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7" y="31"/>
                    <a:pt x="35" y="17"/>
                    <a:pt x="50" y="1"/>
                  </a:cubicBezTo>
                  <a:cubicBezTo>
                    <a:pt x="50" y="1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65">
              <a:extLst>
                <a:ext uri="{FF2B5EF4-FFF2-40B4-BE49-F238E27FC236}">
                  <a16:creationId xmlns:a16="http://schemas.microsoft.com/office/drawing/2014/main" id="{CDBE3FEC-88E6-43A7-9A08-FC7D60691EF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79276" y="4660900"/>
              <a:ext cx="84138" cy="79375"/>
            </a:xfrm>
            <a:custGeom>
              <a:avLst/>
              <a:gdLst>
                <a:gd name="T0" fmla="*/ 49 w 58"/>
                <a:gd name="T1" fmla="*/ 3 h 55"/>
                <a:gd name="T2" fmla="*/ 22 w 58"/>
                <a:gd name="T3" fmla="*/ 29 h 55"/>
                <a:gd name="T4" fmla="*/ 6 w 58"/>
                <a:gd name="T5" fmla="*/ 44 h 55"/>
                <a:gd name="T6" fmla="*/ 0 w 58"/>
                <a:gd name="T7" fmla="*/ 51 h 55"/>
                <a:gd name="T8" fmla="*/ 5 w 58"/>
                <a:gd name="T9" fmla="*/ 54 h 55"/>
                <a:gd name="T10" fmla="*/ 56 w 58"/>
                <a:gd name="T11" fmla="*/ 8 h 55"/>
                <a:gd name="T12" fmla="*/ 54 w 58"/>
                <a:gd name="T13" fmla="*/ 3 h 55"/>
                <a:gd name="T14" fmla="*/ 52 w 58"/>
                <a:gd name="T15" fmla="*/ 2 h 55"/>
                <a:gd name="T16" fmla="*/ 51 w 58"/>
                <a:gd name="T17" fmla="*/ 8 h 55"/>
                <a:gd name="T18" fmla="*/ 53 w 58"/>
                <a:gd name="T19" fmla="*/ 9 h 55"/>
                <a:gd name="T20" fmla="*/ 51 w 58"/>
                <a:gd name="T21" fmla="*/ 4 h 55"/>
                <a:gd name="T22" fmla="*/ 1 w 58"/>
                <a:gd name="T23" fmla="*/ 49 h 55"/>
                <a:gd name="T24" fmla="*/ 6 w 58"/>
                <a:gd name="T25" fmla="*/ 51 h 55"/>
                <a:gd name="T26" fmla="*/ 8 w 58"/>
                <a:gd name="T27" fmla="*/ 51 h 55"/>
                <a:gd name="T28" fmla="*/ 13 w 58"/>
                <a:gd name="T29" fmla="*/ 46 h 55"/>
                <a:gd name="T30" fmla="*/ 30 w 58"/>
                <a:gd name="T31" fmla="*/ 30 h 55"/>
                <a:gd name="T32" fmla="*/ 54 w 58"/>
                <a:gd name="T33" fmla="*/ 7 h 55"/>
                <a:gd name="T34" fmla="*/ 49 w 58"/>
                <a:gd name="T35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5">
                  <a:moveTo>
                    <a:pt x="49" y="3"/>
                  </a:moveTo>
                  <a:cubicBezTo>
                    <a:pt x="40" y="12"/>
                    <a:pt x="31" y="20"/>
                    <a:pt x="22" y="29"/>
                  </a:cubicBezTo>
                  <a:cubicBezTo>
                    <a:pt x="17" y="34"/>
                    <a:pt x="11" y="39"/>
                    <a:pt x="6" y="44"/>
                  </a:cubicBezTo>
                  <a:cubicBezTo>
                    <a:pt x="4" y="46"/>
                    <a:pt x="0" y="48"/>
                    <a:pt x="0" y="51"/>
                  </a:cubicBezTo>
                  <a:cubicBezTo>
                    <a:pt x="0" y="54"/>
                    <a:pt x="3" y="55"/>
                    <a:pt x="5" y="54"/>
                  </a:cubicBezTo>
                  <a:cubicBezTo>
                    <a:pt x="22" y="39"/>
                    <a:pt x="40" y="24"/>
                    <a:pt x="56" y="8"/>
                  </a:cubicBezTo>
                  <a:cubicBezTo>
                    <a:pt x="58" y="6"/>
                    <a:pt x="56" y="3"/>
                    <a:pt x="54" y="3"/>
                  </a:cubicBezTo>
                  <a:cubicBezTo>
                    <a:pt x="53" y="3"/>
                    <a:pt x="53" y="2"/>
                    <a:pt x="52" y="2"/>
                  </a:cubicBezTo>
                  <a:cubicBezTo>
                    <a:pt x="48" y="1"/>
                    <a:pt x="47" y="7"/>
                    <a:pt x="51" y="8"/>
                  </a:cubicBezTo>
                  <a:cubicBezTo>
                    <a:pt x="51" y="8"/>
                    <a:pt x="52" y="9"/>
                    <a:pt x="53" y="9"/>
                  </a:cubicBezTo>
                  <a:cubicBezTo>
                    <a:pt x="52" y="7"/>
                    <a:pt x="52" y="5"/>
                    <a:pt x="51" y="4"/>
                  </a:cubicBezTo>
                  <a:cubicBezTo>
                    <a:pt x="35" y="20"/>
                    <a:pt x="18" y="34"/>
                    <a:pt x="1" y="49"/>
                  </a:cubicBezTo>
                  <a:cubicBezTo>
                    <a:pt x="3" y="49"/>
                    <a:pt x="5" y="50"/>
                    <a:pt x="6" y="51"/>
                  </a:cubicBezTo>
                  <a:cubicBezTo>
                    <a:pt x="6" y="53"/>
                    <a:pt x="6" y="52"/>
                    <a:pt x="8" y="51"/>
                  </a:cubicBezTo>
                  <a:cubicBezTo>
                    <a:pt x="9" y="49"/>
                    <a:pt x="11" y="47"/>
                    <a:pt x="13" y="46"/>
                  </a:cubicBezTo>
                  <a:cubicBezTo>
                    <a:pt x="18" y="41"/>
                    <a:pt x="24" y="35"/>
                    <a:pt x="30" y="30"/>
                  </a:cubicBezTo>
                  <a:cubicBezTo>
                    <a:pt x="38" y="22"/>
                    <a:pt x="46" y="15"/>
                    <a:pt x="54" y="7"/>
                  </a:cubicBezTo>
                  <a:cubicBezTo>
                    <a:pt x="57" y="4"/>
                    <a:pt x="52" y="0"/>
                    <a:pt x="49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66">
              <a:extLst>
                <a:ext uri="{FF2B5EF4-FFF2-40B4-BE49-F238E27FC236}">
                  <a16:creationId xmlns:a16="http://schemas.microsoft.com/office/drawing/2014/main" id="{C1B430B0-0E77-43EA-98F7-4E63154D5B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63401" y="4795837"/>
              <a:ext cx="74613" cy="90488"/>
            </a:xfrm>
            <a:custGeom>
              <a:avLst/>
              <a:gdLst>
                <a:gd name="T0" fmla="*/ 0 w 51"/>
                <a:gd name="T1" fmla="*/ 61 h 62"/>
                <a:gd name="T2" fmla="*/ 0 w 51"/>
                <a:gd name="T3" fmla="*/ 62 h 62"/>
                <a:gd name="T4" fmla="*/ 51 w 51"/>
                <a:gd name="T5" fmla="*/ 0 h 62"/>
                <a:gd name="T6" fmla="*/ 0 w 51"/>
                <a:gd name="T7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2">
                  <a:moveTo>
                    <a:pt x="0" y="61"/>
                  </a:moveTo>
                  <a:cubicBezTo>
                    <a:pt x="0" y="61"/>
                    <a:pt x="0" y="61"/>
                    <a:pt x="0" y="6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5" y="19"/>
                    <a:pt x="14" y="42"/>
                    <a:pt x="0" y="6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67">
              <a:extLst>
                <a:ext uri="{FF2B5EF4-FFF2-40B4-BE49-F238E27FC236}">
                  <a16:creationId xmlns:a16="http://schemas.microsoft.com/office/drawing/2014/main" id="{0A8F2531-3223-43C0-B3D0-77984BEE218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55463" y="4787900"/>
              <a:ext cx="88900" cy="104775"/>
            </a:xfrm>
            <a:custGeom>
              <a:avLst/>
              <a:gdLst>
                <a:gd name="T0" fmla="*/ 2 w 61"/>
                <a:gd name="T1" fmla="*/ 65 h 71"/>
                <a:gd name="T2" fmla="*/ 2 w 61"/>
                <a:gd name="T3" fmla="*/ 66 h 71"/>
                <a:gd name="T4" fmla="*/ 7 w 61"/>
                <a:gd name="T5" fmla="*/ 69 h 71"/>
                <a:gd name="T6" fmla="*/ 59 w 61"/>
                <a:gd name="T7" fmla="*/ 7 h 71"/>
                <a:gd name="T8" fmla="*/ 54 w 61"/>
                <a:gd name="T9" fmla="*/ 3 h 71"/>
                <a:gd name="T10" fmla="*/ 3 w 61"/>
                <a:gd name="T11" fmla="*/ 64 h 71"/>
                <a:gd name="T12" fmla="*/ 7 w 61"/>
                <a:gd name="T13" fmla="*/ 68 h 71"/>
                <a:gd name="T14" fmla="*/ 59 w 61"/>
                <a:gd name="T15" fmla="*/ 7 h 71"/>
                <a:gd name="T16" fmla="*/ 54 w 61"/>
                <a:gd name="T17" fmla="*/ 3 h 71"/>
                <a:gd name="T18" fmla="*/ 2 w 61"/>
                <a:gd name="T19" fmla="*/ 65 h 71"/>
                <a:gd name="T20" fmla="*/ 8 w 61"/>
                <a:gd name="T21" fmla="*/ 67 h 71"/>
                <a:gd name="T22" fmla="*/ 8 w 61"/>
                <a:gd name="T23" fmla="*/ 66 h 71"/>
                <a:gd name="T24" fmla="*/ 2 w 61"/>
                <a:gd name="T25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1">
                  <a:moveTo>
                    <a:pt x="2" y="65"/>
                  </a:moveTo>
                  <a:cubicBezTo>
                    <a:pt x="2" y="65"/>
                    <a:pt x="2" y="66"/>
                    <a:pt x="2" y="66"/>
                  </a:cubicBezTo>
                  <a:cubicBezTo>
                    <a:pt x="1" y="69"/>
                    <a:pt x="5" y="71"/>
                    <a:pt x="7" y="69"/>
                  </a:cubicBezTo>
                  <a:cubicBezTo>
                    <a:pt x="24" y="48"/>
                    <a:pt x="42" y="28"/>
                    <a:pt x="59" y="7"/>
                  </a:cubicBezTo>
                  <a:cubicBezTo>
                    <a:pt x="61" y="4"/>
                    <a:pt x="57" y="0"/>
                    <a:pt x="54" y="3"/>
                  </a:cubicBezTo>
                  <a:cubicBezTo>
                    <a:pt x="37" y="23"/>
                    <a:pt x="19" y="43"/>
                    <a:pt x="3" y="64"/>
                  </a:cubicBezTo>
                  <a:cubicBezTo>
                    <a:pt x="0" y="67"/>
                    <a:pt x="5" y="71"/>
                    <a:pt x="7" y="68"/>
                  </a:cubicBezTo>
                  <a:cubicBezTo>
                    <a:pt x="23" y="47"/>
                    <a:pt x="41" y="27"/>
                    <a:pt x="59" y="7"/>
                  </a:cubicBezTo>
                  <a:cubicBezTo>
                    <a:pt x="57" y="6"/>
                    <a:pt x="56" y="5"/>
                    <a:pt x="54" y="3"/>
                  </a:cubicBezTo>
                  <a:cubicBezTo>
                    <a:pt x="37" y="24"/>
                    <a:pt x="20" y="44"/>
                    <a:pt x="2" y="65"/>
                  </a:cubicBezTo>
                  <a:cubicBezTo>
                    <a:pt x="4" y="66"/>
                    <a:pt x="6" y="66"/>
                    <a:pt x="8" y="67"/>
                  </a:cubicBezTo>
                  <a:cubicBezTo>
                    <a:pt x="8" y="67"/>
                    <a:pt x="8" y="67"/>
                    <a:pt x="8" y="66"/>
                  </a:cubicBezTo>
                  <a:cubicBezTo>
                    <a:pt x="9" y="62"/>
                    <a:pt x="2" y="61"/>
                    <a:pt x="2" y="6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68">
              <a:extLst>
                <a:ext uri="{FF2B5EF4-FFF2-40B4-BE49-F238E27FC236}">
                  <a16:creationId xmlns:a16="http://schemas.microsoft.com/office/drawing/2014/main" id="{0F227CA0-FE9F-485D-8657-82D4357A49B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8013" y="4751387"/>
              <a:ext cx="38100" cy="44450"/>
            </a:xfrm>
            <a:custGeom>
              <a:avLst/>
              <a:gdLst>
                <a:gd name="T0" fmla="*/ 0 w 26"/>
                <a:gd name="T1" fmla="*/ 30 h 30"/>
                <a:gd name="T2" fmla="*/ 26 w 26"/>
                <a:gd name="T3" fmla="*/ 0 h 30"/>
                <a:gd name="T4" fmla="*/ 0 w 26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cubicBezTo>
                    <a:pt x="11" y="18"/>
                    <a:pt x="21" y="7"/>
                    <a:pt x="26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69">
              <a:extLst>
                <a:ext uri="{FF2B5EF4-FFF2-40B4-BE49-F238E27FC236}">
                  <a16:creationId xmlns:a16="http://schemas.microsoft.com/office/drawing/2014/main" id="{CA63287F-BD05-4DCA-A24F-896C02BE0E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0076" y="4745037"/>
              <a:ext cx="50800" cy="58738"/>
            </a:xfrm>
            <a:custGeom>
              <a:avLst/>
              <a:gdLst>
                <a:gd name="T0" fmla="*/ 8 w 35"/>
                <a:gd name="T1" fmla="*/ 37 h 40"/>
                <a:gd name="T2" fmla="*/ 33 w 35"/>
                <a:gd name="T3" fmla="*/ 7 h 40"/>
                <a:gd name="T4" fmla="*/ 28 w 35"/>
                <a:gd name="T5" fmla="*/ 3 h 40"/>
                <a:gd name="T6" fmla="*/ 3 w 35"/>
                <a:gd name="T7" fmla="*/ 33 h 40"/>
                <a:gd name="T8" fmla="*/ 8 w 35"/>
                <a:gd name="T9" fmla="*/ 37 h 40"/>
                <a:gd name="T10" fmla="*/ 33 w 35"/>
                <a:gd name="T11" fmla="*/ 7 h 40"/>
                <a:gd name="T12" fmla="*/ 28 w 35"/>
                <a:gd name="T13" fmla="*/ 3 h 40"/>
                <a:gd name="T14" fmla="*/ 3 w 35"/>
                <a:gd name="T15" fmla="*/ 33 h 40"/>
                <a:gd name="T16" fmla="*/ 8 w 35"/>
                <a:gd name="T1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0">
                  <a:moveTo>
                    <a:pt x="8" y="37"/>
                  </a:moveTo>
                  <a:cubicBezTo>
                    <a:pt x="16" y="27"/>
                    <a:pt x="25" y="18"/>
                    <a:pt x="33" y="7"/>
                  </a:cubicBezTo>
                  <a:cubicBezTo>
                    <a:pt x="35" y="4"/>
                    <a:pt x="31" y="0"/>
                    <a:pt x="28" y="3"/>
                  </a:cubicBezTo>
                  <a:cubicBezTo>
                    <a:pt x="20" y="13"/>
                    <a:pt x="11" y="23"/>
                    <a:pt x="3" y="33"/>
                  </a:cubicBezTo>
                  <a:cubicBezTo>
                    <a:pt x="0" y="36"/>
                    <a:pt x="5" y="40"/>
                    <a:pt x="8" y="37"/>
                  </a:cubicBezTo>
                  <a:cubicBezTo>
                    <a:pt x="16" y="27"/>
                    <a:pt x="25" y="17"/>
                    <a:pt x="33" y="7"/>
                  </a:cubicBezTo>
                  <a:cubicBezTo>
                    <a:pt x="31" y="6"/>
                    <a:pt x="30" y="5"/>
                    <a:pt x="28" y="3"/>
                  </a:cubicBezTo>
                  <a:cubicBezTo>
                    <a:pt x="21" y="14"/>
                    <a:pt x="12" y="23"/>
                    <a:pt x="3" y="33"/>
                  </a:cubicBezTo>
                  <a:cubicBezTo>
                    <a:pt x="0" y="36"/>
                    <a:pt x="5" y="40"/>
                    <a:pt x="8" y="37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70">
              <a:extLst>
                <a:ext uri="{FF2B5EF4-FFF2-40B4-BE49-F238E27FC236}">
                  <a16:creationId xmlns:a16="http://schemas.microsoft.com/office/drawing/2014/main" id="{32B64DEA-2A73-4C60-937C-75B3641FA8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58638" y="4924425"/>
              <a:ext cx="112713" cy="180975"/>
            </a:xfrm>
            <a:custGeom>
              <a:avLst/>
              <a:gdLst>
                <a:gd name="T0" fmla="*/ 0 w 77"/>
                <a:gd name="T1" fmla="*/ 0 h 124"/>
                <a:gd name="T2" fmla="*/ 0 w 77"/>
                <a:gd name="T3" fmla="*/ 0 h 124"/>
                <a:gd name="T4" fmla="*/ 77 w 77"/>
                <a:gd name="T5" fmla="*/ 124 h 124"/>
                <a:gd name="T6" fmla="*/ 0 w 77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42"/>
                    <a:pt x="54" y="89"/>
                    <a:pt x="77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71">
              <a:extLst>
                <a:ext uri="{FF2B5EF4-FFF2-40B4-BE49-F238E27FC236}">
                  <a16:creationId xmlns:a16="http://schemas.microsoft.com/office/drawing/2014/main" id="{6FBC7C2A-D58F-4797-82EE-5795E954C8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52288" y="4914900"/>
              <a:ext cx="125413" cy="196850"/>
            </a:xfrm>
            <a:custGeom>
              <a:avLst/>
              <a:gdLst>
                <a:gd name="T0" fmla="*/ 2 w 87"/>
                <a:gd name="T1" fmla="*/ 5 h 135"/>
                <a:gd name="T2" fmla="*/ 9 w 87"/>
                <a:gd name="T3" fmla="*/ 20 h 135"/>
                <a:gd name="T4" fmla="*/ 32 w 87"/>
                <a:gd name="T5" fmla="*/ 57 h 135"/>
                <a:gd name="T6" fmla="*/ 79 w 87"/>
                <a:gd name="T7" fmla="*/ 132 h 135"/>
                <a:gd name="T8" fmla="*/ 84 w 87"/>
                <a:gd name="T9" fmla="*/ 128 h 135"/>
                <a:gd name="T10" fmla="*/ 7 w 87"/>
                <a:gd name="T11" fmla="*/ 4 h 135"/>
                <a:gd name="T12" fmla="*/ 2 w 87"/>
                <a:gd name="T13" fmla="*/ 7 h 135"/>
                <a:gd name="T14" fmla="*/ 79 w 87"/>
                <a:gd name="T15" fmla="*/ 132 h 135"/>
                <a:gd name="T16" fmla="*/ 84 w 87"/>
                <a:gd name="T17" fmla="*/ 128 h 135"/>
                <a:gd name="T18" fmla="*/ 49 w 87"/>
                <a:gd name="T19" fmla="*/ 72 h 135"/>
                <a:gd name="T20" fmla="*/ 30 w 87"/>
                <a:gd name="T21" fmla="*/ 41 h 135"/>
                <a:gd name="T22" fmla="*/ 18 w 87"/>
                <a:gd name="T23" fmla="*/ 23 h 135"/>
                <a:gd name="T24" fmla="*/ 8 w 87"/>
                <a:gd name="T25" fmla="*/ 6 h 135"/>
                <a:gd name="T26" fmla="*/ 2 w 87"/>
                <a:gd name="T27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135">
                  <a:moveTo>
                    <a:pt x="2" y="5"/>
                  </a:moveTo>
                  <a:cubicBezTo>
                    <a:pt x="1" y="10"/>
                    <a:pt x="7" y="16"/>
                    <a:pt x="9" y="20"/>
                  </a:cubicBezTo>
                  <a:cubicBezTo>
                    <a:pt x="17" y="32"/>
                    <a:pt x="25" y="45"/>
                    <a:pt x="32" y="57"/>
                  </a:cubicBezTo>
                  <a:cubicBezTo>
                    <a:pt x="48" y="82"/>
                    <a:pt x="63" y="107"/>
                    <a:pt x="79" y="132"/>
                  </a:cubicBezTo>
                  <a:cubicBezTo>
                    <a:pt x="82" y="135"/>
                    <a:pt x="87" y="132"/>
                    <a:pt x="84" y="128"/>
                  </a:cubicBezTo>
                  <a:cubicBezTo>
                    <a:pt x="59" y="87"/>
                    <a:pt x="33" y="45"/>
                    <a:pt x="7" y="4"/>
                  </a:cubicBezTo>
                  <a:cubicBezTo>
                    <a:pt x="5" y="0"/>
                    <a:pt x="0" y="4"/>
                    <a:pt x="2" y="7"/>
                  </a:cubicBezTo>
                  <a:cubicBezTo>
                    <a:pt x="28" y="49"/>
                    <a:pt x="54" y="90"/>
                    <a:pt x="79" y="132"/>
                  </a:cubicBezTo>
                  <a:cubicBezTo>
                    <a:pt x="81" y="131"/>
                    <a:pt x="83" y="130"/>
                    <a:pt x="84" y="128"/>
                  </a:cubicBezTo>
                  <a:cubicBezTo>
                    <a:pt x="72" y="110"/>
                    <a:pt x="60" y="91"/>
                    <a:pt x="49" y="72"/>
                  </a:cubicBezTo>
                  <a:cubicBezTo>
                    <a:pt x="42" y="62"/>
                    <a:pt x="36" y="51"/>
                    <a:pt x="30" y="41"/>
                  </a:cubicBezTo>
                  <a:cubicBezTo>
                    <a:pt x="26" y="35"/>
                    <a:pt x="22" y="29"/>
                    <a:pt x="18" y="23"/>
                  </a:cubicBezTo>
                  <a:cubicBezTo>
                    <a:pt x="17" y="20"/>
                    <a:pt x="7" y="8"/>
                    <a:pt x="8" y="6"/>
                  </a:cubicBezTo>
                  <a:cubicBezTo>
                    <a:pt x="8" y="2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72">
              <a:extLst>
                <a:ext uri="{FF2B5EF4-FFF2-40B4-BE49-F238E27FC236}">
                  <a16:creationId xmlns:a16="http://schemas.microsoft.com/office/drawing/2014/main" id="{ABE746A4-C540-4B45-9F28-8CF49C2522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15776" y="4870450"/>
              <a:ext cx="169863" cy="200025"/>
            </a:xfrm>
            <a:custGeom>
              <a:avLst/>
              <a:gdLst>
                <a:gd name="T0" fmla="*/ 0 w 117"/>
                <a:gd name="T1" fmla="*/ 137 h 137"/>
                <a:gd name="T2" fmla="*/ 117 w 117"/>
                <a:gd name="T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7" h="137">
                  <a:moveTo>
                    <a:pt x="0" y="137"/>
                  </a:moveTo>
                  <a:cubicBezTo>
                    <a:pt x="34" y="94"/>
                    <a:pt x="90" y="29"/>
                    <a:pt x="117" y="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73">
              <a:extLst>
                <a:ext uri="{FF2B5EF4-FFF2-40B4-BE49-F238E27FC236}">
                  <a16:creationId xmlns:a16="http://schemas.microsoft.com/office/drawing/2014/main" id="{B682CCE5-D8E5-4C91-855A-AADE9F46031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12601" y="4864100"/>
              <a:ext cx="179388" cy="207963"/>
            </a:xfrm>
            <a:custGeom>
              <a:avLst/>
              <a:gdLst>
                <a:gd name="T0" fmla="*/ 3 w 123"/>
                <a:gd name="T1" fmla="*/ 142 h 143"/>
                <a:gd name="T2" fmla="*/ 64 w 123"/>
                <a:gd name="T3" fmla="*/ 71 h 143"/>
                <a:gd name="T4" fmla="*/ 122 w 123"/>
                <a:gd name="T5" fmla="*/ 6 h 143"/>
                <a:gd name="T6" fmla="*/ 117 w 123"/>
                <a:gd name="T7" fmla="*/ 2 h 143"/>
                <a:gd name="T8" fmla="*/ 63 w 123"/>
                <a:gd name="T9" fmla="*/ 63 h 143"/>
                <a:gd name="T10" fmla="*/ 1 w 123"/>
                <a:gd name="T11" fmla="*/ 139 h 143"/>
                <a:gd name="T12" fmla="*/ 3 w 123"/>
                <a:gd name="T13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43">
                  <a:moveTo>
                    <a:pt x="3" y="142"/>
                  </a:moveTo>
                  <a:cubicBezTo>
                    <a:pt x="23" y="118"/>
                    <a:pt x="43" y="95"/>
                    <a:pt x="64" y="71"/>
                  </a:cubicBezTo>
                  <a:cubicBezTo>
                    <a:pt x="82" y="50"/>
                    <a:pt x="107" y="30"/>
                    <a:pt x="122" y="6"/>
                  </a:cubicBezTo>
                  <a:cubicBezTo>
                    <a:pt x="123" y="3"/>
                    <a:pt x="120" y="0"/>
                    <a:pt x="117" y="2"/>
                  </a:cubicBezTo>
                  <a:cubicBezTo>
                    <a:pt x="96" y="17"/>
                    <a:pt x="79" y="43"/>
                    <a:pt x="63" y="63"/>
                  </a:cubicBezTo>
                  <a:cubicBezTo>
                    <a:pt x="41" y="88"/>
                    <a:pt x="20" y="113"/>
                    <a:pt x="1" y="139"/>
                  </a:cubicBezTo>
                  <a:cubicBezTo>
                    <a:pt x="0" y="141"/>
                    <a:pt x="2" y="143"/>
                    <a:pt x="3" y="14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74">
              <a:extLst>
                <a:ext uri="{FF2B5EF4-FFF2-40B4-BE49-F238E27FC236}">
                  <a16:creationId xmlns:a16="http://schemas.microsoft.com/office/drawing/2014/main" id="{A68F6B05-4F8C-4705-97CA-F53B89842AA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63401" y="4884737"/>
              <a:ext cx="223838" cy="19050"/>
            </a:xfrm>
            <a:custGeom>
              <a:avLst/>
              <a:gdLst>
                <a:gd name="T0" fmla="*/ 0 w 154"/>
                <a:gd name="T1" fmla="*/ 0 h 13"/>
                <a:gd name="T2" fmla="*/ 0 w 154"/>
                <a:gd name="T3" fmla="*/ 0 h 13"/>
                <a:gd name="T4" fmla="*/ 154 w 154"/>
                <a:gd name="T5" fmla="*/ 13 h 13"/>
                <a:gd name="T6" fmla="*/ 0 w 15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111" y="13"/>
                    <a:pt x="154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75">
              <a:extLst>
                <a:ext uri="{FF2B5EF4-FFF2-40B4-BE49-F238E27FC236}">
                  <a16:creationId xmlns:a16="http://schemas.microsoft.com/office/drawing/2014/main" id="{4A77C44F-37FC-42D1-A243-8053F5C3717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55463" y="4876800"/>
              <a:ext cx="238125" cy="31750"/>
            </a:xfrm>
            <a:custGeom>
              <a:avLst/>
              <a:gdLst>
                <a:gd name="T0" fmla="*/ 2 w 163"/>
                <a:gd name="T1" fmla="*/ 5 h 22"/>
                <a:gd name="T2" fmla="*/ 2 w 163"/>
                <a:gd name="T3" fmla="*/ 5 h 22"/>
                <a:gd name="T4" fmla="*/ 4 w 163"/>
                <a:gd name="T5" fmla="*/ 9 h 22"/>
                <a:gd name="T6" fmla="*/ 160 w 163"/>
                <a:gd name="T7" fmla="*/ 22 h 22"/>
                <a:gd name="T8" fmla="*/ 160 w 163"/>
                <a:gd name="T9" fmla="*/ 16 h 22"/>
                <a:gd name="T10" fmla="*/ 6 w 163"/>
                <a:gd name="T11" fmla="*/ 3 h 22"/>
                <a:gd name="T12" fmla="*/ 4 w 163"/>
                <a:gd name="T13" fmla="*/ 9 h 22"/>
                <a:gd name="T14" fmla="*/ 159 w 163"/>
                <a:gd name="T15" fmla="*/ 22 h 22"/>
                <a:gd name="T16" fmla="*/ 159 w 163"/>
                <a:gd name="T17" fmla="*/ 16 h 22"/>
                <a:gd name="T18" fmla="*/ 82 w 163"/>
                <a:gd name="T19" fmla="*/ 11 h 22"/>
                <a:gd name="T20" fmla="*/ 8 w 163"/>
                <a:gd name="T21" fmla="*/ 6 h 22"/>
                <a:gd name="T22" fmla="*/ 2 w 163"/>
                <a:gd name="T2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22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3" y="9"/>
                    <a:pt x="4" y="9"/>
                  </a:cubicBezTo>
                  <a:cubicBezTo>
                    <a:pt x="56" y="15"/>
                    <a:pt x="108" y="22"/>
                    <a:pt x="160" y="22"/>
                  </a:cubicBezTo>
                  <a:cubicBezTo>
                    <a:pt x="163" y="22"/>
                    <a:pt x="163" y="17"/>
                    <a:pt x="160" y="16"/>
                  </a:cubicBezTo>
                  <a:cubicBezTo>
                    <a:pt x="108" y="12"/>
                    <a:pt x="57" y="7"/>
                    <a:pt x="6" y="3"/>
                  </a:cubicBezTo>
                  <a:cubicBezTo>
                    <a:pt x="2" y="2"/>
                    <a:pt x="0" y="8"/>
                    <a:pt x="4" y="9"/>
                  </a:cubicBezTo>
                  <a:cubicBezTo>
                    <a:pt x="56" y="13"/>
                    <a:pt x="107" y="18"/>
                    <a:pt x="159" y="22"/>
                  </a:cubicBezTo>
                  <a:cubicBezTo>
                    <a:pt x="159" y="20"/>
                    <a:pt x="159" y="18"/>
                    <a:pt x="159" y="16"/>
                  </a:cubicBezTo>
                  <a:cubicBezTo>
                    <a:pt x="133" y="16"/>
                    <a:pt x="107" y="14"/>
                    <a:pt x="82" y="11"/>
                  </a:cubicBezTo>
                  <a:cubicBezTo>
                    <a:pt x="74" y="10"/>
                    <a:pt x="9" y="0"/>
                    <a:pt x="8" y="6"/>
                  </a:cubicBezTo>
                  <a:cubicBezTo>
                    <a:pt x="9" y="2"/>
                    <a:pt x="3" y="1"/>
                    <a:pt x="2" y="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76">
              <a:extLst>
                <a:ext uri="{FF2B5EF4-FFF2-40B4-BE49-F238E27FC236}">
                  <a16:creationId xmlns:a16="http://schemas.microsoft.com/office/drawing/2014/main" id="{D39A136A-FFCA-4698-BDC8-1F572158831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1663" y="4608512"/>
              <a:ext cx="3175" cy="19050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2" y="4"/>
                    <a:pt x="1" y="11"/>
                    <a:pt x="0" y="13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77">
              <a:extLst>
                <a:ext uri="{FF2B5EF4-FFF2-40B4-BE49-F238E27FC236}">
                  <a16:creationId xmlns:a16="http://schemas.microsoft.com/office/drawing/2014/main" id="{6B27C30B-907F-41C5-961D-A06199871D4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0076" y="4608512"/>
              <a:ext cx="6350" cy="20638"/>
            </a:xfrm>
            <a:custGeom>
              <a:avLst/>
              <a:gdLst>
                <a:gd name="T0" fmla="*/ 3 w 4"/>
                <a:gd name="T1" fmla="*/ 1 h 15"/>
                <a:gd name="T2" fmla="*/ 2 w 4"/>
                <a:gd name="T3" fmla="*/ 8 h 15"/>
                <a:gd name="T4" fmla="*/ 1 w 4"/>
                <a:gd name="T5" fmla="*/ 14 h 15"/>
                <a:gd name="T6" fmla="*/ 2 w 4"/>
                <a:gd name="T7" fmla="*/ 15 h 15"/>
                <a:gd name="T8" fmla="*/ 3 w 4"/>
                <a:gd name="T9" fmla="*/ 10 h 15"/>
                <a:gd name="T10" fmla="*/ 4 w 4"/>
                <a:gd name="T11" fmla="*/ 1 h 15"/>
                <a:gd name="T12" fmla="*/ 3 w 4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3" y="1"/>
                  </a:moveTo>
                  <a:cubicBezTo>
                    <a:pt x="3" y="3"/>
                    <a:pt x="2" y="5"/>
                    <a:pt x="2" y="8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4"/>
                    <a:pt x="3" y="11"/>
                    <a:pt x="3" y="10"/>
                  </a:cubicBezTo>
                  <a:cubicBezTo>
                    <a:pt x="4" y="7"/>
                    <a:pt x="4" y="4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78">
              <a:extLst>
                <a:ext uri="{FF2B5EF4-FFF2-40B4-BE49-F238E27FC236}">
                  <a16:creationId xmlns:a16="http://schemas.microsoft.com/office/drawing/2014/main" id="{434BEC38-880E-4CAF-AC2E-20B24DF117F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95151" y="4670425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9">
              <a:extLst>
                <a:ext uri="{FF2B5EF4-FFF2-40B4-BE49-F238E27FC236}">
                  <a16:creationId xmlns:a16="http://schemas.microsoft.com/office/drawing/2014/main" id="{CBBE89CA-AD51-4F7E-BD70-D26A7032D73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88801" y="4664075"/>
              <a:ext cx="19050" cy="11113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0 h 7"/>
                <a:gd name="T4" fmla="*/ 4 w 13"/>
                <a:gd name="T5" fmla="*/ 7 h 7"/>
                <a:gd name="T6" fmla="*/ 10 w 13"/>
                <a:gd name="T7" fmla="*/ 7 h 7"/>
                <a:gd name="T8" fmla="*/ 13 w 13"/>
                <a:gd name="T9" fmla="*/ 3 h 7"/>
                <a:gd name="T10" fmla="*/ 9 w 13"/>
                <a:gd name="T11" fmla="*/ 1 h 7"/>
                <a:gd name="T12" fmla="*/ 4 w 13"/>
                <a:gd name="T13" fmla="*/ 0 h 7"/>
                <a:gd name="T14" fmla="*/ 4 w 13"/>
                <a:gd name="T15" fmla="*/ 7 h 7"/>
                <a:gd name="T16" fmla="*/ 10 w 13"/>
                <a:gd name="T17" fmla="*/ 7 h 7"/>
                <a:gd name="T18" fmla="*/ 13 w 13"/>
                <a:gd name="T19" fmla="*/ 3 h 7"/>
                <a:gd name="T20" fmla="*/ 9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0"/>
                    <a:pt x="5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ubicBezTo>
                    <a:pt x="6" y="7"/>
                    <a:pt x="8" y="7"/>
                    <a:pt x="10" y="7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2" y="2"/>
                    <a:pt x="11" y="1"/>
                    <a:pt x="9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4" y="3"/>
                    <a:pt x="4" y="5"/>
                    <a:pt x="4" y="7"/>
                  </a:cubicBezTo>
                  <a:cubicBezTo>
                    <a:pt x="6" y="7"/>
                    <a:pt x="8" y="7"/>
                    <a:pt x="10" y="7"/>
                  </a:cubicBezTo>
                  <a:cubicBezTo>
                    <a:pt x="11" y="7"/>
                    <a:pt x="13" y="5"/>
                    <a:pt x="13" y="3"/>
                  </a:cubicBez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80">
              <a:extLst>
                <a:ext uri="{FF2B5EF4-FFF2-40B4-BE49-F238E27FC236}">
                  <a16:creationId xmlns:a16="http://schemas.microsoft.com/office/drawing/2014/main" id="{3146842E-2B45-4C4D-BF09-6AA7FBC59B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3088" y="4670425"/>
              <a:ext cx="144463" cy="4763"/>
            </a:xfrm>
            <a:custGeom>
              <a:avLst/>
              <a:gdLst>
                <a:gd name="T0" fmla="*/ 100 w 100"/>
                <a:gd name="T1" fmla="*/ 2 h 3"/>
                <a:gd name="T2" fmla="*/ 99 w 100"/>
                <a:gd name="T3" fmla="*/ 0 h 3"/>
                <a:gd name="T4" fmla="*/ 0 w 100"/>
                <a:gd name="T5" fmla="*/ 0 h 3"/>
                <a:gd name="T6" fmla="*/ 100 w 10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">
                  <a:moveTo>
                    <a:pt x="100" y="2"/>
                  </a:moveTo>
                  <a:cubicBezTo>
                    <a:pt x="100" y="2"/>
                    <a:pt x="100" y="1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76" y="3"/>
                    <a:pt x="10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81">
              <a:extLst>
                <a:ext uri="{FF2B5EF4-FFF2-40B4-BE49-F238E27FC236}">
                  <a16:creationId xmlns:a16="http://schemas.microsoft.com/office/drawing/2014/main" id="{A6388AA9-414F-4E14-925C-2920BD6F561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96738" y="4664075"/>
              <a:ext cx="157163" cy="15875"/>
            </a:xfrm>
            <a:custGeom>
              <a:avLst/>
              <a:gdLst>
                <a:gd name="T0" fmla="*/ 107 w 108"/>
                <a:gd name="T1" fmla="*/ 5 h 11"/>
                <a:gd name="T2" fmla="*/ 106 w 108"/>
                <a:gd name="T3" fmla="*/ 3 h 11"/>
                <a:gd name="T4" fmla="*/ 103 w 108"/>
                <a:gd name="T5" fmla="*/ 1 h 11"/>
                <a:gd name="T6" fmla="*/ 4 w 108"/>
                <a:gd name="T7" fmla="*/ 1 h 11"/>
                <a:gd name="T8" fmla="*/ 5 w 108"/>
                <a:gd name="T9" fmla="*/ 7 h 11"/>
                <a:gd name="T10" fmla="*/ 104 w 108"/>
                <a:gd name="T11" fmla="*/ 9 h 11"/>
                <a:gd name="T12" fmla="*/ 104 w 108"/>
                <a:gd name="T13" fmla="*/ 3 h 11"/>
                <a:gd name="T14" fmla="*/ 4 w 108"/>
                <a:gd name="T15" fmla="*/ 1 h 11"/>
                <a:gd name="T16" fmla="*/ 5 w 108"/>
                <a:gd name="T17" fmla="*/ 7 h 11"/>
                <a:gd name="T18" fmla="*/ 54 w 108"/>
                <a:gd name="T19" fmla="*/ 7 h 11"/>
                <a:gd name="T20" fmla="*/ 87 w 108"/>
                <a:gd name="T21" fmla="*/ 7 h 11"/>
                <a:gd name="T22" fmla="*/ 99 w 108"/>
                <a:gd name="T23" fmla="*/ 7 h 11"/>
                <a:gd name="T24" fmla="*/ 101 w 108"/>
                <a:gd name="T25" fmla="*/ 7 h 11"/>
                <a:gd name="T26" fmla="*/ 107 w 108"/>
                <a:gd name="T2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1">
                  <a:moveTo>
                    <a:pt x="107" y="5"/>
                  </a:moveTo>
                  <a:cubicBezTo>
                    <a:pt x="107" y="4"/>
                    <a:pt x="107" y="4"/>
                    <a:pt x="106" y="3"/>
                  </a:cubicBezTo>
                  <a:cubicBezTo>
                    <a:pt x="106" y="2"/>
                    <a:pt x="104" y="1"/>
                    <a:pt x="103" y="1"/>
                  </a:cubicBezTo>
                  <a:cubicBezTo>
                    <a:pt x="70" y="1"/>
                    <a:pt x="37" y="1"/>
                    <a:pt x="4" y="1"/>
                  </a:cubicBezTo>
                  <a:cubicBezTo>
                    <a:pt x="0" y="0"/>
                    <a:pt x="1" y="7"/>
                    <a:pt x="5" y="7"/>
                  </a:cubicBezTo>
                  <a:cubicBezTo>
                    <a:pt x="38" y="7"/>
                    <a:pt x="71" y="10"/>
                    <a:pt x="104" y="9"/>
                  </a:cubicBezTo>
                  <a:cubicBezTo>
                    <a:pt x="108" y="9"/>
                    <a:pt x="108" y="3"/>
                    <a:pt x="104" y="3"/>
                  </a:cubicBezTo>
                  <a:cubicBezTo>
                    <a:pt x="71" y="4"/>
                    <a:pt x="37" y="1"/>
                    <a:pt x="4" y="1"/>
                  </a:cubicBezTo>
                  <a:cubicBezTo>
                    <a:pt x="4" y="3"/>
                    <a:pt x="5" y="5"/>
                    <a:pt x="5" y="7"/>
                  </a:cubicBezTo>
                  <a:cubicBezTo>
                    <a:pt x="21" y="7"/>
                    <a:pt x="38" y="7"/>
                    <a:pt x="54" y="7"/>
                  </a:cubicBezTo>
                  <a:cubicBezTo>
                    <a:pt x="65" y="7"/>
                    <a:pt x="76" y="7"/>
                    <a:pt x="87" y="7"/>
                  </a:cubicBezTo>
                  <a:cubicBezTo>
                    <a:pt x="91" y="7"/>
                    <a:pt x="95" y="7"/>
                    <a:pt x="99" y="7"/>
                  </a:cubicBezTo>
                  <a:cubicBezTo>
                    <a:pt x="105" y="7"/>
                    <a:pt x="101" y="8"/>
                    <a:pt x="101" y="7"/>
                  </a:cubicBezTo>
                  <a:cubicBezTo>
                    <a:pt x="102" y="11"/>
                    <a:pt x="108" y="9"/>
                    <a:pt x="107" y="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82">
              <a:extLst>
                <a:ext uri="{FF2B5EF4-FFF2-40B4-BE49-F238E27FC236}">
                  <a16:creationId xmlns:a16="http://schemas.microsoft.com/office/drawing/2014/main" id="{1DEA4ED3-FB87-483C-B271-178BE6CA4C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1501" y="4722812"/>
              <a:ext cx="7938" cy="79375"/>
            </a:xfrm>
            <a:custGeom>
              <a:avLst/>
              <a:gdLst>
                <a:gd name="T0" fmla="*/ 0 w 6"/>
                <a:gd name="T1" fmla="*/ 0 h 54"/>
                <a:gd name="T2" fmla="*/ 6 w 6"/>
                <a:gd name="T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4">
                  <a:moveTo>
                    <a:pt x="0" y="0"/>
                  </a:moveTo>
                  <a:cubicBezTo>
                    <a:pt x="1" y="4"/>
                    <a:pt x="4" y="45"/>
                    <a:pt x="6" y="54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83">
              <a:extLst>
                <a:ext uri="{FF2B5EF4-FFF2-40B4-BE49-F238E27FC236}">
                  <a16:creationId xmlns:a16="http://schemas.microsoft.com/office/drawing/2014/main" id="{A5242367-D066-4EAF-86E5-3E04FC3692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01501" y="4721225"/>
              <a:ext cx="11113" cy="82550"/>
            </a:xfrm>
            <a:custGeom>
              <a:avLst/>
              <a:gdLst>
                <a:gd name="T0" fmla="*/ 0 w 8"/>
                <a:gd name="T1" fmla="*/ 1 h 56"/>
                <a:gd name="T2" fmla="*/ 2 w 8"/>
                <a:gd name="T3" fmla="*/ 27 h 56"/>
                <a:gd name="T4" fmla="*/ 5 w 8"/>
                <a:gd name="T5" fmla="*/ 55 h 56"/>
                <a:gd name="T6" fmla="*/ 7 w 8"/>
                <a:gd name="T7" fmla="*/ 55 h 56"/>
                <a:gd name="T8" fmla="*/ 4 w 8"/>
                <a:gd name="T9" fmla="*/ 27 h 56"/>
                <a:gd name="T10" fmla="*/ 1 w 8"/>
                <a:gd name="T11" fmla="*/ 1 h 56"/>
                <a:gd name="T12" fmla="*/ 0 w 8"/>
                <a:gd name="T1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6">
                  <a:moveTo>
                    <a:pt x="0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2" y="36"/>
                    <a:pt x="1" y="48"/>
                    <a:pt x="5" y="55"/>
                  </a:cubicBezTo>
                  <a:cubicBezTo>
                    <a:pt x="6" y="56"/>
                    <a:pt x="7" y="56"/>
                    <a:pt x="7" y="55"/>
                  </a:cubicBezTo>
                  <a:cubicBezTo>
                    <a:pt x="8" y="46"/>
                    <a:pt x="5" y="36"/>
                    <a:pt x="4" y="27"/>
                  </a:cubicBezTo>
                  <a:cubicBezTo>
                    <a:pt x="3" y="18"/>
                    <a:pt x="3" y="9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84">
              <a:extLst>
                <a:ext uri="{FF2B5EF4-FFF2-40B4-BE49-F238E27FC236}">
                  <a16:creationId xmlns:a16="http://schemas.microsoft.com/office/drawing/2014/main" id="{A2E630B4-636B-4662-8BDA-FF81CFFD08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4838" y="4806950"/>
              <a:ext cx="42863" cy="50800"/>
            </a:xfrm>
            <a:custGeom>
              <a:avLst/>
              <a:gdLst>
                <a:gd name="T0" fmla="*/ 0 w 30"/>
                <a:gd name="T1" fmla="*/ 0 h 35"/>
                <a:gd name="T2" fmla="*/ 30 w 30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35">
                  <a:moveTo>
                    <a:pt x="0" y="0"/>
                  </a:moveTo>
                  <a:cubicBezTo>
                    <a:pt x="8" y="10"/>
                    <a:pt x="20" y="24"/>
                    <a:pt x="30" y="35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85">
              <a:extLst>
                <a:ext uri="{FF2B5EF4-FFF2-40B4-BE49-F238E27FC236}">
                  <a16:creationId xmlns:a16="http://schemas.microsoft.com/office/drawing/2014/main" id="{43DE9694-97DD-45D6-9AB8-54016653B0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3251" y="4805362"/>
              <a:ext cx="46038" cy="53975"/>
            </a:xfrm>
            <a:custGeom>
              <a:avLst/>
              <a:gdLst>
                <a:gd name="T0" fmla="*/ 0 w 32"/>
                <a:gd name="T1" fmla="*/ 2 h 38"/>
                <a:gd name="T2" fmla="*/ 31 w 32"/>
                <a:gd name="T3" fmla="*/ 38 h 38"/>
                <a:gd name="T4" fmla="*/ 32 w 32"/>
                <a:gd name="T5" fmla="*/ 37 h 38"/>
                <a:gd name="T6" fmla="*/ 2 w 32"/>
                <a:gd name="T7" fmla="*/ 1 h 38"/>
                <a:gd name="T8" fmla="*/ 0 w 32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0" y="2"/>
                  </a:moveTo>
                  <a:cubicBezTo>
                    <a:pt x="8" y="15"/>
                    <a:pt x="20" y="28"/>
                    <a:pt x="31" y="38"/>
                  </a:cubicBezTo>
                  <a:cubicBezTo>
                    <a:pt x="32" y="38"/>
                    <a:pt x="32" y="37"/>
                    <a:pt x="32" y="37"/>
                  </a:cubicBezTo>
                  <a:cubicBezTo>
                    <a:pt x="23" y="25"/>
                    <a:pt x="12" y="1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86">
              <a:extLst>
                <a:ext uri="{FF2B5EF4-FFF2-40B4-BE49-F238E27FC236}">
                  <a16:creationId xmlns:a16="http://schemas.microsoft.com/office/drawing/2014/main" id="{4AE2FEFA-5B81-4EDF-82B3-6EA3CD6A19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90401" y="4586287"/>
              <a:ext cx="53975" cy="61913"/>
            </a:xfrm>
            <a:custGeom>
              <a:avLst/>
              <a:gdLst>
                <a:gd name="T0" fmla="*/ 36 w 37"/>
                <a:gd name="T1" fmla="*/ 40 h 43"/>
                <a:gd name="T2" fmla="*/ 0 w 37"/>
                <a:gd name="T3" fmla="*/ 0 h 43"/>
                <a:gd name="T4" fmla="*/ 37 w 37"/>
                <a:gd name="T5" fmla="*/ 43 h 43"/>
                <a:gd name="T6" fmla="*/ 36 w 37"/>
                <a:gd name="T7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3">
                  <a:moveTo>
                    <a:pt x="36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4"/>
                    <a:pt x="25" y="31"/>
                    <a:pt x="37" y="43"/>
                  </a:cubicBezTo>
                  <a:cubicBezTo>
                    <a:pt x="36" y="42"/>
                    <a:pt x="36" y="41"/>
                    <a:pt x="36" y="40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87">
              <a:extLst>
                <a:ext uri="{FF2B5EF4-FFF2-40B4-BE49-F238E27FC236}">
                  <a16:creationId xmlns:a16="http://schemas.microsoft.com/office/drawing/2014/main" id="{E21235D5-C393-4B3A-99B0-AED5A02119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2463" y="4578350"/>
              <a:ext cx="66675" cy="76200"/>
            </a:xfrm>
            <a:custGeom>
              <a:avLst/>
              <a:gdLst>
                <a:gd name="T0" fmla="*/ 44 w 46"/>
                <a:gd name="T1" fmla="*/ 43 h 52"/>
                <a:gd name="T2" fmla="*/ 8 w 46"/>
                <a:gd name="T3" fmla="*/ 3 h 52"/>
                <a:gd name="T4" fmla="*/ 2 w 46"/>
                <a:gd name="T5" fmla="*/ 7 h 52"/>
                <a:gd name="T6" fmla="*/ 40 w 46"/>
                <a:gd name="T7" fmla="*/ 50 h 52"/>
                <a:gd name="T8" fmla="*/ 45 w 46"/>
                <a:gd name="T9" fmla="*/ 48 h 52"/>
                <a:gd name="T10" fmla="*/ 44 w 46"/>
                <a:gd name="T11" fmla="*/ 44 h 52"/>
                <a:gd name="T12" fmla="*/ 38 w 46"/>
                <a:gd name="T13" fmla="*/ 45 h 52"/>
                <a:gd name="T14" fmla="*/ 38 w 46"/>
                <a:gd name="T15" fmla="*/ 48 h 52"/>
                <a:gd name="T16" fmla="*/ 44 w 46"/>
                <a:gd name="T17" fmla="*/ 45 h 52"/>
                <a:gd name="T18" fmla="*/ 8 w 46"/>
                <a:gd name="T19" fmla="*/ 3 h 52"/>
                <a:gd name="T20" fmla="*/ 2 w 46"/>
                <a:gd name="T21" fmla="*/ 7 h 52"/>
                <a:gd name="T22" fmla="*/ 39 w 46"/>
                <a:gd name="T23" fmla="*/ 47 h 52"/>
                <a:gd name="T24" fmla="*/ 44 w 46"/>
                <a:gd name="T2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2">
                  <a:moveTo>
                    <a:pt x="44" y="43"/>
                  </a:moveTo>
                  <a:cubicBezTo>
                    <a:pt x="32" y="30"/>
                    <a:pt x="20" y="16"/>
                    <a:pt x="8" y="3"/>
                  </a:cubicBezTo>
                  <a:cubicBezTo>
                    <a:pt x="5" y="0"/>
                    <a:pt x="0" y="3"/>
                    <a:pt x="2" y="7"/>
                  </a:cubicBezTo>
                  <a:cubicBezTo>
                    <a:pt x="15" y="21"/>
                    <a:pt x="26" y="36"/>
                    <a:pt x="40" y="50"/>
                  </a:cubicBezTo>
                  <a:cubicBezTo>
                    <a:pt x="41" y="52"/>
                    <a:pt x="45" y="50"/>
                    <a:pt x="45" y="48"/>
                  </a:cubicBezTo>
                  <a:cubicBezTo>
                    <a:pt x="44" y="47"/>
                    <a:pt x="44" y="45"/>
                    <a:pt x="44" y="44"/>
                  </a:cubicBezTo>
                  <a:cubicBezTo>
                    <a:pt x="44" y="40"/>
                    <a:pt x="37" y="41"/>
                    <a:pt x="38" y="45"/>
                  </a:cubicBezTo>
                  <a:cubicBezTo>
                    <a:pt x="38" y="46"/>
                    <a:pt x="38" y="47"/>
                    <a:pt x="38" y="48"/>
                  </a:cubicBezTo>
                  <a:cubicBezTo>
                    <a:pt x="40" y="47"/>
                    <a:pt x="42" y="46"/>
                    <a:pt x="44" y="45"/>
                  </a:cubicBezTo>
                  <a:cubicBezTo>
                    <a:pt x="31" y="32"/>
                    <a:pt x="19" y="17"/>
                    <a:pt x="8" y="3"/>
                  </a:cubicBezTo>
                  <a:cubicBezTo>
                    <a:pt x="6" y="4"/>
                    <a:pt x="4" y="5"/>
                    <a:pt x="2" y="7"/>
                  </a:cubicBezTo>
                  <a:cubicBezTo>
                    <a:pt x="15" y="20"/>
                    <a:pt x="27" y="33"/>
                    <a:pt x="39" y="47"/>
                  </a:cubicBezTo>
                  <a:cubicBezTo>
                    <a:pt x="41" y="49"/>
                    <a:pt x="46" y="46"/>
                    <a:pt x="44" y="4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88">
              <a:extLst>
                <a:ext uri="{FF2B5EF4-FFF2-40B4-BE49-F238E27FC236}">
                  <a16:creationId xmlns:a16="http://schemas.microsoft.com/office/drawing/2014/main" id="{125A7A2B-3A66-4891-92CB-96E60FDDCB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4526" y="4567237"/>
              <a:ext cx="15875" cy="19050"/>
            </a:xfrm>
            <a:custGeom>
              <a:avLst/>
              <a:gdLst>
                <a:gd name="T0" fmla="*/ 11 w 11"/>
                <a:gd name="T1" fmla="*/ 13 h 13"/>
                <a:gd name="T2" fmla="*/ 0 w 11"/>
                <a:gd name="T3" fmla="*/ 0 h 13"/>
                <a:gd name="T4" fmla="*/ 11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7" y="8"/>
                    <a:pt x="3" y="4"/>
                    <a:pt x="0" y="0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89">
              <a:extLst>
                <a:ext uri="{FF2B5EF4-FFF2-40B4-BE49-F238E27FC236}">
                  <a16:creationId xmlns:a16="http://schemas.microsoft.com/office/drawing/2014/main" id="{DCCE3D71-48C6-4F7E-9452-D06039E3613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6588" y="4559300"/>
              <a:ext cx="30163" cy="33338"/>
            </a:xfrm>
            <a:custGeom>
              <a:avLst/>
              <a:gdLst>
                <a:gd name="T0" fmla="*/ 19 w 21"/>
                <a:gd name="T1" fmla="*/ 16 h 23"/>
                <a:gd name="T2" fmla="*/ 7 w 21"/>
                <a:gd name="T3" fmla="*/ 3 h 23"/>
                <a:gd name="T4" fmla="*/ 2 w 21"/>
                <a:gd name="T5" fmla="*/ 7 h 23"/>
                <a:gd name="T6" fmla="*/ 13 w 21"/>
                <a:gd name="T7" fmla="*/ 20 h 23"/>
                <a:gd name="T8" fmla="*/ 19 w 21"/>
                <a:gd name="T9" fmla="*/ 16 h 23"/>
                <a:gd name="T10" fmla="*/ 7 w 21"/>
                <a:gd name="T11" fmla="*/ 3 h 23"/>
                <a:gd name="T12" fmla="*/ 3 w 21"/>
                <a:gd name="T13" fmla="*/ 8 h 23"/>
                <a:gd name="T14" fmla="*/ 13 w 21"/>
                <a:gd name="T15" fmla="*/ 20 h 23"/>
                <a:gd name="T16" fmla="*/ 19 w 21"/>
                <a:gd name="T1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3">
                  <a:moveTo>
                    <a:pt x="19" y="16"/>
                  </a:moveTo>
                  <a:cubicBezTo>
                    <a:pt x="15" y="11"/>
                    <a:pt x="11" y="7"/>
                    <a:pt x="7" y="3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6" y="11"/>
                    <a:pt x="10" y="15"/>
                    <a:pt x="13" y="20"/>
                  </a:cubicBezTo>
                  <a:cubicBezTo>
                    <a:pt x="16" y="22"/>
                    <a:pt x="21" y="19"/>
                    <a:pt x="19" y="16"/>
                  </a:cubicBezTo>
                  <a:cubicBezTo>
                    <a:pt x="15" y="12"/>
                    <a:pt x="11" y="8"/>
                    <a:pt x="7" y="3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7" y="11"/>
                    <a:pt x="10" y="15"/>
                    <a:pt x="13" y="20"/>
                  </a:cubicBezTo>
                  <a:cubicBezTo>
                    <a:pt x="16" y="23"/>
                    <a:pt x="21" y="19"/>
                    <a:pt x="19" y="16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90">
              <a:extLst>
                <a:ext uri="{FF2B5EF4-FFF2-40B4-BE49-F238E27FC236}">
                  <a16:creationId xmlns:a16="http://schemas.microsoft.com/office/drawing/2014/main" id="{FA978617-85FA-47BE-A3BE-C6A24B27EB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3413" y="4446587"/>
              <a:ext cx="57150" cy="87313"/>
            </a:xfrm>
            <a:custGeom>
              <a:avLst/>
              <a:gdLst>
                <a:gd name="T0" fmla="*/ 0 w 39"/>
                <a:gd name="T1" fmla="*/ 0 h 60"/>
                <a:gd name="T2" fmla="*/ 39 w 39"/>
                <a:gd name="T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60">
                  <a:moveTo>
                    <a:pt x="0" y="0"/>
                  </a:moveTo>
                  <a:cubicBezTo>
                    <a:pt x="12" y="17"/>
                    <a:pt x="36" y="56"/>
                    <a:pt x="39" y="6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91">
              <a:extLst>
                <a:ext uri="{FF2B5EF4-FFF2-40B4-BE49-F238E27FC236}">
                  <a16:creationId xmlns:a16="http://schemas.microsoft.com/office/drawing/2014/main" id="{2B268E9F-4604-4674-B6FA-6BE43DBBF1F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61826" y="4443412"/>
              <a:ext cx="60325" cy="93663"/>
            </a:xfrm>
            <a:custGeom>
              <a:avLst/>
              <a:gdLst>
                <a:gd name="T0" fmla="*/ 0 w 41"/>
                <a:gd name="T1" fmla="*/ 3 h 64"/>
                <a:gd name="T2" fmla="*/ 23 w 41"/>
                <a:gd name="T3" fmla="*/ 39 h 64"/>
                <a:gd name="T4" fmla="*/ 39 w 41"/>
                <a:gd name="T5" fmla="*/ 63 h 64"/>
                <a:gd name="T6" fmla="*/ 41 w 41"/>
                <a:gd name="T7" fmla="*/ 62 h 64"/>
                <a:gd name="T8" fmla="*/ 26 w 41"/>
                <a:gd name="T9" fmla="*/ 38 h 64"/>
                <a:gd name="T10" fmla="*/ 2 w 41"/>
                <a:gd name="T11" fmla="*/ 2 h 64"/>
                <a:gd name="T12" fmla="*/ 0 w 41"/>
                <a:gd name="T1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4">
                  <a:moveTo>
                    <a:pt x="0" y="3"/>
                  </a:moveTo>
                  <a:cubicBezTo>
                    <a:pt x="8" y="15"/>
                    <a:pt x="16" y="27"/>
                    <a:pt x="23" y="39"/>
                  </a:cubicBezTo>
                  <a:cubicBezTo>
                    <a:pt x="27" y="45"/>
                    <a:pt x="33" y="60"/>
                    <a:pt x="39" y="63"/>
                  </a:cubicBezTo>
                  <a:cubicBezTo>
                    <a:pt x="40" y="64"/>
                    <a:pt x="41" y="63"/>
                    <a:pt x="41" y="62"/>
                  </a:cubicBezTo>
                  <a:cubicBezTo>
                    <a:pt x="40" y="55"/>
                    <a:pt x="30" y="44"/>
                    <a:pt x="26" y="38"/>
                  </a:cubicBezTo>
                  <a:cubicBezTo>
                    <a:pt x="18" y="25"/>
                    <a:pt x="11" y="13"/>
                    <a:pt x="2" y="2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92">
              <a:extLst>
                <a:ext uri="{FF2B5EF4-FFF2-40B4-BE49-F238E27FC236}">
                  <a16:creationId xmlns:a16="http://schemas.microsoft.com/office/drawing/2014/main" id="{77AD18AE-EFDA-4589-B48F-B239058AEB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7226" y="4394200"/>
              <a:ext cx="9525" cy="87313"/>
            </a:xfrm>
            <a:custGeom>
              <a:avLst/>
              <a:gdLst>
                <a:gd name="T0" fmla="*/ 0 w 7"/>
                <a:gd name="T1" fmla="*/ 0 h 59"/>
                <a:gd name="T2" fmla="*/ 7 w 7"/>
                <a:gd name="T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9">
                  <a:moveTo>
                    <a:pt x="0" y="0"/>
                  </a:moveTo>
                  <a:cubicBezTo>
                    <a:pt x="3" y="20"/>
                    <a:pt x="4" y="42"/>
                    <a:pt x="7" y="59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93">
              <a:extLst>
                <a:ext uri="{FF2B5EF4-FFF2-40B4-BE49-F238E27FC236}">
                  <a16:creationId xmlns:a16="http://schemas.microsoft.com/office/drawing/2014/main" id="{E1692049-2337-4554-8360-5647066148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85638" y="4394200"/>
              <a:ext cx="12700" cy="88900"/>
            </a:xfrm>
            <a:custGeom>
              <a:avLst/>
              <a:gdLst>
                <a:gd name="T0" fmla="*/ 0 w 9"/>
                <a:gd name="T1" fmla="*/ 1 h 60"/>
                <a:gd name="T2" fmla="*/ 7 w 9"/>
                <a:gd name="T3" fmla="*/ 59 h 60"/>
                <a:gd name="T4" fmla="*/ 9 w 9"/>
                <a:gd name="T5" fmla="*/ 59 h 60"/>
                <a:gd name="T6" fmla="*/ 1 w 9"/>
                <a:gd name="T7" fmla="*/ 0 h 60"/>
                <a:gd name="T8" fmla="*/ 0 w 9"/>
                <a:gd name="T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0" y="1"/>
                  </a:moveTo>
                  <a:cubicBezTo>
                    <a:pt x="2" y="19"/>
                    <a:pt x="1" y="41"/>
                    <a:pt x="7" y="59"/>
                  </a:cubicBezTo>
                  <a:cubicBezTo>
                    <a:pt x="8" y="60"/>
                    <a:pt x="9" y="60"/>
                    <a:pt x="9" y="59"/>
                  </a:cubicBezTo>
                  <a:cubicBezTo>
                    <a:pt x="9" y="40"/>
                    <a:pt x="5" y="19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94">
              <a:extLst>
                <a:ext uri="{FF2B5EF4-FFF2-40B4-BE49-F238E27FC236}">
                  <a16:creationId xmlns:a16="http://schemas.microsoft.com/office/drawing/2014/main" id="{3DA62997-07E0-4065-90FA-3B28C240ECC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3251" y="4606925"/>
              <a:ext cx="7938" cy="73025"/>
            </a:xfrm>
            <a:custGeom>
              <a:avLst/>
              <a:gdLst>
                <a:gd name="T0" fmla="*/ 0 w 5"/>
                <a:gd name="T1" fmla="*/ 0 h 50"/>
                <a:gd name="T2" fmla="*/ 5 w 5"/>
                <a:gd name="T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0">
                  <a:moveTo>
                    <a:pt x="0" y="0"/>
                  </a:moveTo>
                  <a:cubicBezTo>
                    <a:pt x="1" y="15"/>
                    <a:pt x="3" y="39"/>
                    <a:pt x="5" y="50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95">
              <a:extLst>
                <a:ext uri="{FF2B5EF4-FFF2-40B4-BE49-F238E27FC236}">
                  <a16:creationId xmlns:a16="http://schemas.microsoft.com/office/drawing/2014/main" id="{F0ABF925-18F3-4B99-8293-00CDD15301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31663" y="4603750"/>
              <a:ext cx="12700" cy="76200"/>
            </a:xfrm>
            <a:custGeom>
              <a:avLst/>
              <a:gdLst>
                <a:gd name="T0" fmla="*/ 0 w 9"/>
                <a:gd name="T1" fmla="*/ 2 h 53"/>
                <a:gd name="T2" fmla="*/ 1 w 9"/>
                <a:gd name="T3" fmla="*/ 32 h 53"/>
                <a:gd name="T4" fmla="*/ 5 w 9"/>
                <a:gd name="T5" fmla="*/ 53 h 53"/>
                <a:gd name="T6" fmla="*/ 7 w 9"/>
                <a:gd name="T7" fmla="*/ 52 h 53"/>
                <a:gd name="T8" fmla="*/ 6 w 9"/>
                <a:gd name="T9" fmla="*/ 32 h 53"/>
                <a:gd name="T10" fmla="*/ 3 w 9"/>
                <a:gd name="T11" fmla="*/ 1 h 53"/>
                <a:gd name="T12" fmla="*/ 0 w 9"/>
                <a:gd name="T13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0" y="2"/>
                  </a:moveTo>
                  <a:cubicBezTo>
                    <a:pt x="0" y="12"/>
                    <a:pt x="0" y="22"/>
                    <a:pt x="1" y="32"/>
                  </a:cubicBezTo>
                  <a:cubicBezTo>
                    <a:pt x="2" y="38"/>
                    <a:pt x="1" y="48"/>
                    <a:pt x="5" y="53"/>
                  </a:cubicBezTo>
                  <a:cubicBezTo>
                    <a:pt x="5" y="53"/>
                    <a:pt x="7" y="53"/>
                    <a:pt x="7" y="52"/>
                  </a:cubicBezTo>
                  <a:cubicBezTo>
                    <a:pt x="9" y="47"/>
                    <a:pt x="6" y="38"/>
                    <a:pt x="6" y="32"/>
                  </a:cubicBezTo>
                  <a:cubicBezTo>
                    <a:pt x="5" y="22"/>
                    <a:pt x="4" y="12"/>
                    <a:pt x="3" y="1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96">
              <a:extLst>
                <a:ext uri="{FF2B5EF4-FFF2-40B4-BE49-F238E27FC236}">
                  <a16:creationId xmlns:a16="http://schemas.microsoft.com/office/drawing/2014/main" id="{9F5D4411-943A-4DA3-A462-0FDBAFC5B40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77688" y="4789487"/>
              <a:ext cx="80963" cy="111125"/>
            </a:xfrm>
            <a:custGeom>
              <a:avLst/>
              <a:gdLst>
                <a:gd name="T0" fmla="*/ 0 w 55"/>
                <a:gd name="T1" fmla="*/ 0 h 76"/>
                <a:gd name="T2" fmla="*/ 0 w 55"/>
                <a:gd name="T3" fmla="*/ 1 h 76"/>
                <a:gd name="T4" fmla="*/ 55 w 55"/>
                <a:gd name="T5" fmla="*/ 76 h 76"/>
                <a:gd name="T6" fmla="*/ 0 w 55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" y="25"/>
                    <a:pt x="46" y="65"/>
                    <a:pt x="55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97">
              <a:extLst>
                <a:ext uri="{FF2B5EF4-FFF2-40B4-BE49-F238E27FC236}">
                  <a16:creationId xmlns:a16="http://schemas.microsoft.com/office/drawing/2014/main" id="{1CF0D33B-FBA6-4997-8E17-12912223EE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71338" y="4783137"/>
              <a:ext cx="93663" cy="123825"/>
            </a:xfrm>
            <a:custGeom>
              <a:avLst/>
              <a:gdLst>
                <a:gd name="T0" fmla="*/ 1 w 64"/>
                <a:gd name="T1" fmla="*/ 5 h 85"/>
                <a:gd name="T2" fmla="*/ 8 w 64"/>
                <a:gd name="T3" fmla="*/ 17 h 85"/>
                <a:gd name="T4" fmla="*/ 25 w 64"/>
                <a:gd name="T5" fmla="*/ 41 h 85"/>
                <a:gd name="T6" fmla="*/ 56 w 64"/>
                <a:gd name="T7" fmla="*/ 82 h 85"/>
                <a:gd name="T8" fmla="*/ 61 w 64"/>
                <a:gd name="T9" fmla="*/ 79 h 85"/>
                <a:gd name="T10" fmla="*/ 7 w 64"/>
                <a:gd name="T11" fmla="*/ 4 h 85"/>
                <a:gd name="T12" fmla="*/ 2 w 64"/>
                <a:gd name="T13" fmla="*/ 7 h 85"/>
                <a:gd name="T14" fmla="*/ 56 w 64"/>
                <a:gd name="T15" fmla="*/ 82 h 85"/>
                <a:gd name="T16" fmla="*/ 61 w 64"/>
                <a:gd name="T17" fmla="*/ 79 h 85"/>
                <a:gd name="T18" fmla="*/ 38 w 64"/>
                <a:gd name="T19" fmla="*/ 48 h 85"/>
                <a:gd name="T20" fmla="*/ 23 w 64"/>
                <a:gd name="T21" fmla="*/ 27 h 85"/>
                <a:gd name="T22" fmla="*/ 8 w 64"/>
                <a:gd name="T23" fmla="*/ 6 h 85"/>
                <a:gd name="T24" fmla="*/ 1 w 64"/>
                <a:gd name="T2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5">
                  <a:moveTo>
                    <a:pt x="1" y="5"/>
                  </a:moveTo>
                  <a:cubicBezTo>
                    <a:pt x="0" y="9"/>
                    <a:pt x="6" y="14"/>
                    <a:pt x="8" y="17"/>
                  </a:cubicBezTo>
                  <a:cubicBezTo>
                    <a:pt x="14" y="25"/>
                    <a:pt x="19" y="33"/>
                    <a:pt x="25" y="41"/>
                  </a:cubicBezTo>
                  <a:cubicBezTo>
                    <a:pt x="35" y="55"/>
                    <a:pt x="45" y="69"/>
                    <a:pt x="56" y="82"/>
                  </a:cubicBezTo>
                  <a:cubicBezTo>
                    <a:pt x="59" y="85"/>
                    <a:pt x="64" y="82"/>
                    <a:pt x="61" y="79"/>
                  </a:cubicBezTo>
                  <a:cubicBezTo>
                    <a:pt x="43" y="54"/>
                    <a:pt x="25" y="29"/>
                    <a:pt x="7" y="4"/>
                  </a:cubicBezTo>
                  <a:cubicBezTo>
                    <a:pt x="5" y="0"/>
                    <a:pt x="0" y="4"/>
                    <a:pt x="2" y="7"/>
                  </a:cubicBezTo>
                  <a:cubicBezTo>
                    <a:pt x="20" y="32"/>
                    <a:pt x="38" y="57"/>
                    <a:pt x="56" y="82"/>
                  </a:cubicBezTo>
                  <a:cubicBezTo>
                    <a:pt x="58" y="81"/>
                    <a:pt x="60" y="80"/>
                    <a:pt x="61" y="79"/>
                  </a:cubicBezTo>
                  <a:cubicBezTo>
                    <a:pt x="53" y="69"/>
                    <a:pt x="46" y="58"/>
                    <a:pt x="38" y="48"/>
                  </a:cubicBezTo>
                  <a:cubicBezTo>
                    <a:pt x="33" y="41"/>
                    <a:pt x="28" y="34"/>
                    <a:pt x="23" y="27"/>
                  </a:cubicBezTo>
                  <a:cubicBezTo>
                    <a:pt x="21" y="24"/>
                    <a:pt x="7" y="8"/>
                    <a:pt x="8" y="6"/>
                  </a:cubicBezTo>
                  <a:cubicBezTo>
                    <a:pt x="8" y="2"/>
                    <a:pt x="2" y="1"/>
                    <a:pt x="1" y="5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98">
              <a:extLst>
                <a:ext uri="{FF2B5EF4-FFF2-40B4-BE49-F238E27FC236}">
                  <a16:creationId xmlns:a16="http://schemas.microsoft.com/office/drawing/2014/main" id="{D69E4CCB-9C42-44C1-996B-D13DB959D8A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22126" y="4221162"/>
              <a:ext cx="138113" cy="833438"/>
            </a:xfrm>
            <a:custGeom>
              <a:avLst/>
              <a:gdLst>
                <a:gd name="T0" fmla="*/ 95 w 95"/>
                <a:gd name="T1" fmla="*/ 0 h 572"/>
                <a:gd name="T2" fmla="*/ 62 w 95"/>
                <a:gd name="T3" fmla="*/ 225 h 572"/>
                <a:gd name="T4" fmla="*/ 0 w 95"/>
                <a:gd name="T5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2">
                  <a:moveTo>
                    <a:pt x="95" y="0"/>
                  </a:moveTo>
                  <a:cubicBezTo>
                    <a:pt x="92" y="76"/>
                    <a:pt x="74" y="150"/>
                    <a:pt x="62" y="225"/>
                  </a:cubicBezTo>
                  <a:cubicBezTo>
                    <a:pt x="50" y="295"/>
                    <a:pt x="37" y="535"/>
                    <a:pt x="0" y="572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99">
              <a:extLst>
                <a:ext uri="{FF2B5EF4-FFF2-40B4-BE49-F238E27FC236}">
                  <a16:creationId xmlns:a16="http://schemas.microsoft.com/office/drawing/2014/main" id="{378F1485-789D-4404-AC35-F9FA5C502F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918951" y="4219575"/>
              <a:ext cx="141288" cy="839788"/>
            </a:xfrm>
            <a:custGeom>
              <a:avLst/>
              <a:gdLst>
                <a:gd name="T0" fmla="*/ 97 w 98"/>
                <a:gd name="T1" fmla="*/ 1 h 576"/>
                <a:gd name="T2" fmla="*/ 63 w 98"/>
                <a:gd name="T3" fmla="*/ 226 h 576"/>
                <a:gd name="T4" fmla="*/ 50 w 98"/>
                <a:gd name="T5" fmla="*/ 335 h 576"/>
                <a:gd name="T6" fmla="*/ 31 w 98"/>
                <a:gd name="T7" fmla="*/ 476 h 576"/>
                <a:gd name="T8" fmla="*/ 1 w 98"/>
                <a:gd name="T9" fmla="*/ 572 h 576"/>
                <a:gd name="T10" fmla="*/ 4 w 98"/>
                <a:gd name="T11" fmla="*/ 575 h 576"/>
                <a:gd name="T12" fmla="*/ 33 w 98"/>
                <a:gd name="T13" fmla="*/ 494 h 576"/>
                <a:gd name="T14" fmla="*/ 53 w 98"/>
                <a:gd name="T15" fmla="*/ 350 h 576"/>
                <a:gd name="T16" fmla="*/ 67 w 98"/>
                <a:gd name="T17" fmla="*/ 227 h 576"/>
                <a:gd name="T18" fmla="*/ 98 w 98"/>
                <a:gd name="T19" fmla="*/ 1 h 576"/>
                <a:gd name="T20" fmla="*/ 97 w 98"/>
                <a:gd name="T21" fmla="*/ 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76">
                  <a:moveTo>
                    <a:pt x="97" y="1"/>
                  </a:moveTo>
                  <a:cubicBezTo>
                    <a:pt x="91" y="77"/>
                    <a:pt x="75" y="151"/>
                    <a:pt x="63" y="226"/>
                  </a:cubicBezTo>
                  <a:cubicBezTo>
                    <a:pt x="57" y="262"/>
                    <a:pt x="54" y="299"/>
                    <a:pt x="50" y="335"/>
                  </a:cubicBezTo>
                  <a:cubicBezTo>
                    <a:pt x="45" y="382"/>
                    <a:pt x="39" y="429"/>
                    <a:pt x="31" y="476"/>
                  </a:cubicBezTo>
                  <a:cubicBezTo>
                    <a:pt x="26" y="508"/>
                    <a:pt x="21" y="545"/>
                    <a:pt x="1" y="572"/>
                  </a:cubicBezTo>
                  <a:cubicBezTo>
                    <a:pt x="0" y="574"/>
                    <a:pt x="2" y="576"/>
                    <a:pt x="4" y="575"/>
                  </a:cubicBezTo>
                  <a:cubicBezTo>
                    <a:pt x="24" y="558"/>
                    <a:pt x="28" y="518"/>
                    <a:pt x="33" y="494"/>
                  </a:cubicBezTo>
                  <a:cubicBezTo>
                    <a:pt x="42" y="446"/>
                    <a:pt x="48" y="398"/>
                    <a:pt x="53" y="350"/>
                  </a:cubicBezTo>
                  <a:cubicBezTo>
                    <a:pt x="57" y="309"/>
                    <a:pt x="60" y="268"/>
                    <a:pt x="67" y="227"/>
                  </a:cubicBezTo>
                  <a:cubicBezTo>
                    <a:pt x="79" y="152"/>
                    <a:pt x="98" y="77"/>
                    <a:pt x="98" y="1"/>
                  </a:cubicBezTo>
                  <a:cubicBezTo>
                    <a:pt x="98" y="0"/>
                    <a:pt x="97" y="0"/>
                    <a:pt x="97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200">
              <a:extLst>
                <a:ext uri="{FF2B5EF4-FFF2-40B4-BE49-F238E27FC236}">
                  <a16:creationId xmlns:a16="http://schemas.microsoft.com/office/drawing/2014/main" id="{F3C9FD97-CD64-4C6A-80E6-9D281C6777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047538" y="4211637"/>
              <a:ext cx="41275" cy="39688"/>
            </a:xfrm>
            <a:prstGeom prst="ellipse">
              <a:avLst/>
            </a:prstGeom>
            <a:solidFill>
              <a:srgbClr val="10069F"/>
            </a:solidFill>
            <a:ln w="0" cap="flat">
              <a:solidFill>
                <a:srgbClr val="1006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01">
              <a:extLst>
                <a:ext uri="{FF2B5EF4-FFF2-40B4-BE49-F238E27FC236}">
                  <a16:creationId xmlns:a16="http://schemas.microsoft.com/office/drawing/2014/main" id="{938DDB61-09C9-4110-AF1E-BEC06BF591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7701" y="4221162"/>
              <a:ext cx="138113" cy="833438"/>
            </a:xfrm>
            <a:custGeom>
              <a:avLst/>
              <a:gdLst>
                <a:gd name="T0" fmla="*/ 0 w 95"/>
                <a:gd name="T1" fmla="*/ 0 h 572"/>
                <a:gd name="T2" fmla="*/ 33 w 95"/>
                <a:gd name="T3" fmla="*/ 225 h 572"/>
                <a:gd name="T4" fmla="*/ 95 w 95"/>
                <a:gd name="T5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2">
                  <a:moveTo>
                    <a:pt x="0" y="0"/>
                  </a:moveTo>
                  <a:cubicBezTo>
                    <a:pt x="3" y="76"/>
                    <a:pt x="21" y="150"/>
                    <a:pt x="33" y="225"/>
                  </a:cubicBezTo>
                  <a:cubicBezTo>
                    <a:pt x="45" y="295"/>
                    <a:pt x="58" y="535"/>
                    <a:pt x="95" y="572"/>
                  </a:cubicBezTo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02">
              <a:extLst>
                <a:ext uri="{FF2B5EF4-FFF2-40B4-BE49-F238E27FC236}">
                  <a16:creationId xmlns:a16="http://schemas.microsoft.com/office/drawing/2014/main" id="{3903ED6C-62E4-4B5C-8948-AEBB9E4B437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077701" y="4219575"/>
              <a:ext cx="142875" cy="839788"/>
            </a:xfrm>
            <a:custGeom>
              <a:avLst/>
              <a:gdLst>
                <a:gd name="T0" fmla="*/ 0 w 98"/>
                <a:gd name="T1" fmla="*/ 1 h 576"/>
                <a:gd name="T2" fmla="*/ 31 w 98"/>
                <a:gd name="T3" fmla="*/ 227 h 576"/>
                <a:gd name="T4" fmla="*/ 45 w 98"/>
                <a:gd name="T5" fmla="*/ 345 h 576"/>
                <a:gd name="T6" fmla="*/ 64 w 98"/>
                <a:gd name="T7" fmla="*/ 489 h 576"/>
                <a:gd name="T8" fmla="*/ 94 w 98"/>
                <a:gd name="T9" fmla="*/ 575 h 576"/>
                <a:gd name="T10" fmla="*/ 97 w 98"/>
                <a:gd name="T11" fmla="*/ 572 h 576"/>
                <a:gd name="T12" fmla="*/ 66 w 98"/>
                <a:gd name="T13" fmla="*/ 472 h 576"/>
                <a:gd name="T14" fmla="*/ 48 w 98"/>
                <a:gd name="T15" fmla="*/ 331 h 576"/>
                <a:gd name="T16" fmla="*/ 35 w 98"/>
                <a:gd name="T17" fmla="*/ 226 h 576"/>
                <a:gd name="T18" fmla="*/ 1 w 98"/>
                <a:gd name="T19" fmla="*/ 1 h 576"/>
                <a:gd name="T20" fmla="*/ 0 w 98"/>
                <a:gd name="T21" fmla="*/ 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76">
                  <a:moveTo>
                    <a:pt x="0" y="1"/>
                  </a:moveTo>
                  <a:cubicBezTo>
                    <a:pt x="0" y="77"/>
                    <a:pt x="19" y="152"/>
                    <a:pt x="31" y="227"/>
                  </a:cubicBezTo>
                  <a:cubicBezTo>
                    <a:pt x="37" y="266"/>
                    <a:pt x="40" y="306"/>
                    <a:pt x="45" y="345"/>
                  </a:cubicBezTo>
                  <a:cubicBezTo>
                    <a:pt x="50" y="393"/>
                    <a:pt x="55" y="442"/>
                    <a:pt x="64" y="489"/>
                  </a:cubicBezTo>
                  <a:cubicBezTo>
                    <a:pt x="69" y="515"/>
                    <a:pt x="73" y="557"/>
                    <a:pt x="94" y="575"/>
                  </a:cubicBezTo>
                  <a:cubicBezTo>
                    <a:pt x="96" y="576"/>
                    <a:pt x="98" y="574"/>
                    <a:pt x="97" y="572"/>
                  </a:cubicBezTo>
                  <a:cubicBezTo>
                    <a:pt x="76" y="544"/>
                    <a:pt x="71" y="505"/>
                    <a:pt x="66" y="472"/>
                  </a:cubicBezTo>
                  <a:cubicBezTo>
                    <a:pt x="58" y="425"/>
                    <a:pt x="53" y="378"/>
                    <a:pt x="48" y="331"/>
                  </a:cubicBezTo>
                  <a:cubicBezTo>
                    <a:pt x="44" y="296"/>
                    <a:pt x="41" y="261"/>
                    <a:pt x="35" y="226"/>
                  </a:cubicBezTo>
                  <a:cubicBezTo>
                    <a:pt x="23" y="151"/>
                    <a:pt x="7" y="77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0D7FA-5557-4C9B-BB83-BDA650692DC1}"/>
              </a:ext>
            </a:extLst>
          </p:cNvPr>
          <p:cNvGrpSpPr/>
          <p:nvPr userDrawn="1"/>
        </p:nvGrpSpPr>
        <p:grpSpPr bwMode="gray">
          <a:xfrm>
            <a:off x="7618413" y="774700"/>
            <a:ext cx="3492501" cy="4549775"/>
            <a:chOff x="7618413" y="774700"/>
            <a:chExt cx="3492501" cy="4549775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BE0278B-789D-4FBB-8C24-6AA1FEA3A83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901" y="774700"/>
              <a:ext cx="482600" cy="112713"/>
            </a:xfrm>
            <a:custGeom>
              <a:avLst/>
              <a:gdLst>
                <a:gd name="T0" fmla="*/ 332 w 332"/>
                <a:gd name="T1" fmla="*/ 0 h 77"/>
                <a:gd name="T2" fmla="*/ 0 w 332"/>
                <a:gd name="T3" fmla="*/ 0 h 77"/>
                <a:gd name="T4" fmla="*/ 0 w 332"/>
                <a:gd name="T5" fmla="*/ 77 h 77"/>
                <a:gd name="T6" fmla="*/ 330 w 332"/>
                <a:gd name="T7" fmla="*/ 77 h 77"/>
                <a:gd name="T8" fmla="*/ 332 w 33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7">
                  <a:moveTo>
                    <a:pt x="3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28" y="51"/>
                    <a:pt x="328" y="26"/>
                    <a:pt x="332" y="0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83892F8-1DE4-489C-B37D-F30B8BBAA9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901" y="1406525"/>
              <a:ext cx="487363" cy="112713"/>
            </a:xfrm>
            <a:custGeom>
              <a:avLst/>
              <a:gdLst>
                <a:gd name="T0" fmla="*/ 330 w 335"/>
                <a:gd name="T1" fmla="*/ 0 h 78"/>
                <a:gd name="T2" fmla="*/ 0 w 335"/>
                <a:gd name="T3" fmla="*/ 0 h 78"/>
                <a:gd name="T4" fmla="*/ 0 w 335"/>
                <a:gd name="T5" fmla="*/ 78 h 78"/>
                <a:gd name="T6" fmla="*/ 335 w 335"/>
                <a:gd name="T7" fmla="*/ 78 h 78"/>
                <a:gd name="T8" fmla="*/ 330 w 335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78">
                  <a:moveTo>
                    <a:pt x="3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1" y="52"/>
                    <a:pt x="329" y="26"/>
                    <a:pt x="330" y="0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AC35105-7A31-4B04-8C02-AEBAFB0B4F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901" y="2043112"/>
              <a:ext cx="519113" cy="112713"/>
            </a:xfrm>
            <a:custGeom>
              <a:avLst/>
              <a:gdLst>
                <a:gd name="T0" fmla="*/ 357 w 357"/>
                <a:gd name="T1" fmla="*/ 75 h 77"/>
                <a:gd name="T2" fmla="*/ 356 w 357"/>
                <a:gd name="T3" fmla="*/ 72 h 77"/>
                <a:gd name="T4" fmla="*/ 349 w 357"/>
                <a:gd name="T5" fmla="*/ 0 h 77"/>
                <a:gd name="T6" fmla="*/ 0 w 357"/>
                <a:gd name="T7" fmla="*/ 0 h 77"/>
                <a:gd name="T8" fmla="*/ 0 w 357"/>
                <a:gd name="T9" fmla="*/ 77 h 77"/>
                <a:gd name="T10" fmla="*/ 357 w 357"/>
                <a:gd name="T11" fmla="*/ 77 h 77"/>
                <a:gd name="T12" fmla="*/ 357 w 357"/>
                <a:gd name="T13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77">
                  <a:moveTo>
                    <a:pt x="357" y="75"/>
                  </a:moveTo>
                  <a:cubicBezTo>
                    <a:pt x="357" y="74"/>
                    <a:pt x="357" y="73"/>
                    <a:pt x="356" y="72"/>
                  </a:cubicBezTo>
                  <a:cubicBezTo>
                    <a:pt x="352" y="48"/>
                    <a:pt x="349" y="24"/>
                    <a:pt x="3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7" y="76"/>
                    <a:pt x="357" y="75"/>
                    <a:pt x="357" y="7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2">
              <a:extLst>
                <a:ext uri="{FF2B5EF4-FFF2-40B4-BE49-F238E27FC236}">
                  <a16:creationId xmlns:a16="http://schemas.microsoft.com/office/drawing/2014/main" id="{2FA978CC-FFF4-47D8-BFAA-438FD9F0CED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75901" y="2674937"/>
              <a:ext cx="603250" cy="111125"/>
            </a:xfrm>
            <a:prstGeom prst="rect">
              <a:avLst/>
            </a:pr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3">
              <a:extLst>
                <a:ext uri="{FF2B5EF4-FFF2-40B4-BE49-F238E27FC236}">
                  <a16:creationId xmlns:a16="http://schemas.microsoft.com/office/drawing/2014/main" id="{6104C126-307E-408C-9520-FB4D372EB5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75901" y="3314700"/>
              <a:ext cx="603250" cy="112713"/>
            </a:xfrm>
            <a:prstGeom prst="rect">
              <a:avLst/>
            </a:prstGeom>
            <a:solidFill>
              <a:srgbClr val="001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CEF119D-A62B-47B0-9450-3054609576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15651" y="4513262"/>
              <a:ext cx="169863" cy="200025"/>
            </a:xfrm>
            <a:custGeom>
              <a:avLst/>
              <a:gdLst>
                <a:gd name="T0" fmla="*/ 3 w 117"/>
                <a:gd name="T1" fmla="*/ 8 h 137"/>
                <a:gd name="T2" fmla="*/ 100 w 117"/>
                <a:gd name="T3" fmla="*/ 131 h 137"/>
                <a:gd name="T4" fmla="*/ 112 w 117"/>
                <a:gd name="T5" fmla="*/ 122 h 137"/>
                <a:gd name="T6" fmla="*/ 9 w 117"/>
                <a:gd name="T7" fmla="*/ 3 h 137"/>
                <a:gd name="T8" fmla="*/ 3 w 117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7">
                  <a:moveTo>
                    <a:pt x="3" y="8"/>
                  </a:moveTo>
                  <a:cubicBezTo>
                    <a:pt x="30" y="54"/>
                    <a:pt x="61" y="95"/>
                    <a:pt x="100" y="131"/>
                  </a:cubicBezTo>
                  <a:cubicBezTo>
                    <a:pt x="106" y="137"/>
                    <a:pt x="117" y="129"/>
                    <a:pt x="112" y="122"/>
                  </a:cubicBezTo>
                  <a:cubicBezTo>
                    <a:pt x="81" y="79"/>
                    <a:pt x="48" y="40"/>
                    <a:pt x="9" y="3"/>
                  </a:cubicBezTo>
                  <a:cubicBezTo>
                    <a:pt x="6" y="0"/>
                    <a:pt x="0" y="4"/>
                    <a:pt x="3" y="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AEA9DCD-40C7-49DC-A7BE-4B858AC0E20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71201" y="4494212"/>
              <a:ext cx="165100" cy="239713"/>
            </a:xfrm>
            <a:custGeom>
              <a:avLst/>
              <a:gdLst>
                <a:gd name="T0" fmla="*/ 2 w 113"/>
                <a:gd name="T1" fmla="*/ 14 h 165"/>
                <a:gd name="T2" fmla="*/ 110 w 113"/>
                <a:gd name="T3" fmla="*/ 165 h 165"/>
                <a:gd name="T4" fmla="*/ 112 w 113"/>
                <a:gd name="T5" fmla="*/ 154 h 165"/>
                <a:gd name="T6" fmla="*/ 5 w 113"/>
                <a:gd name="T7" fmla="*/ 0 h 165"/>
                <a:gd name="T8" fmla="*/ 2 w 113"/>
                <a:gd name="T9" fmla="*/ 1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65">
                  <a:moveTo>
                    <a:pt x="2" y="14"/>
                  </a:moveTo>
                  <a:cubicBezTo>
                    <a:pt x="35" y="67"/>
                    <a:pt x="71" y="117"/>
                    <a:pt x="110" y="165"/>
                  </a:cubicBezTo>
                  <a:cubicBezTo>
                    <a:pt x="108" y="163"/>
                    <a:pt x="113" y="156"/>
                    <a:pt x="112" y="154"/>
                  </a:cubicBezTo>
                  <a:cubicBezTo>
                    <a:pt x="76" y="103"/>
                    <a:pt x="38" y="53"/>
                    <a:pt x="5" y="0"/>
                  </a:cubicBezTo>
                  <a:cubicBezTo>
                    <a:pt x="7" y="3"/>
                    <a:pt x="0" y="11"/>
                    <a:pt x="2" y="14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5BF0BA01-D771-45AE-AF20-25FE868C3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13926" y="2039937"/>
              <a:ext cx="427038" cy="155575"/>
            </a:xfrm>
            <a:custGeom>
              <a:avLst/>
              <a:gdLst>
                <a:gd name="T0" fmla="*/ 0 w 294"/>
                <a:gd name="T1" fmla="*/ 7 h 106"/>
                <a:gd name="T2" fmla="*/ 293 w 294"/>
                <a:gd name="T3" fmla="*/ 106 h 106"/>
                <a:gd name="T4" fmla="*/ 294 w 294"/>
                <a:gd name="T5" fmla="*/ 99 h 106"/>
                <a:gd name="T6" fmla="*/ 1 w 294"/>
                <a:gd name="T7" fmla="*/ 0 h 106"/>
                <a:gd name="T8" fmla="*/ 0 w 294"/>
                <a:gd name="T9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06">
                  <a:moveTo>
                    <a:pt x="0" y="7"/>
                  </a:moveTo>
                  <a:cubicBezTo>
                    <a:pt x="98" y="38"/>
                    <a:pt x="194" y="75"/>
                    <a:pt x="293" y="106"/>
                  </a:cubicBezTo>
                  <a:cubicBezTo>
                    <a:pt x="292" y="105"/>
                    <a:pt x="294" y="99"/>
                    <a:pt x="294" y="99"/>
                  </a:cubicBezTo>
                  <a:cubicBezTo>
                    <a:pt x="197" y="62"/>
                    <a:pt x="101" y="27"/>
                    <a:pt x="1" y="0"/>
                  </a:cubicBezTo>
                  <a:cubicBezTo>
                    <a:pt x="1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276DC5AE-093E-4F26-854C-9C4D7F3A63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53751" y="4533900"/>
              <a:ext cx="39688" cy="55563"/>
            </a:xfrm>
            <a:custGeom>
              <a:avLst/>
              <a:gdLst>
                <a:gd name="T0" fmla="*/ 18 w 27"/>
                <a:gd name="T1" fmla="*/ 21 h 38"/>
                <a:gd name="T2" fmla="*/ 18 w 27"/>
                <a:gd name="T3" fmla="*/ 38 h 38"/>
                <a:gd name="T4" fmla="*/ 4 w 27"/>
                <a:gd name="T5" fmla="*/ 23 h 38"/>
                <a:gd name="T6" fmla="*/ 0 w 27"/>
                <a:gd name="T7" fmla="*/ 0 h 38"/>
                <a:gd name="T8" fmla="*/ 27 w 27"/>
                <a:gd name="T9" fmla="*/ 9 h 38"/>
                <a:gd name="T10" fmla="*/ 18 w 27"/>
                <a:gd name="T11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18" y="21"/>
                  </a:moveTo>
                  <a:cubicBezTo>
                    <a:pt x="16" y="25"/>
                    <a:pt x="16" y="32"/>
                    <a:pt x="18" y="38"/>
                  </a:cubicBezTo>
                  <a:cubicBezTo>
                    <a:pt x="12" y="34"/>
                    <a:pt x="7" y="30"/>
                    <a:pt x="4" y="23"/>
                  </a:cubicBezTo>
                  <a:cubicBezTo>
                    <a:pt x="1" y="16"/>
                    <a:pt x="0" y="7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3" y="13"/>
                    <a:pt x="20" y="16"/>
                    <a:pt x="18" y="2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782D190D-DB01-4C5E-8422-9A023C83ADB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60101" y="4514850"/>
              <a:ext cx="36513" cy="79375"/>
            </a:xfrm>
            <a:custGeom>
              <a:avLst/>
              <a:gdLst>
                <a:gd name="T0" fmla="*/ 25 w 25"/>
                <a:gd name="T1" fmla="*/ 29 h 55"/>
                <a:gd name="T2" fmla="*/ 21 w 25"/>
                <a:gd name="T3" fmla="*/ 55 h 55"/>
                <a:gd name="T4" fmla="*/ 11 w 25"/>
                <a:gd name="T5" fmla="*/ 32 h 55"/>
                <a:gd name="T6" fmla="*/ 5 w 25"/>
                <a:gd name="T7" fmla="*/ 24 h 55"/>
                <a:gd name="T8" fmla="*/ 3 w 25"/>
                <a:gd name="T9" fmla="*/ 25 h 55"/>
                <a:gd name="T10" fmla="*/ 6 w 25"/>
                <a:gd name="T11" fmla="*/ 26 h 55"/>
                <a:gd name="T12" fmla="*/ 7 w 25"/>
                <a:gd name="T13" fmla="*/ 27 h 55"/>
                <a:gd name="T14" fmla="*/ 8 w 25"/>
                <a:gd name="T15" fmla="*/ 27 h 55"/>
                <a:gd name="T16" fmla="*/ 9 w 25"/>
                <a:gd name="T17" fmla="*/ 27 h 55"/>
                <a:gd name="T18" fmla="*/ 9 w 25"/>
                <a:gd name="T19" fmla="*/ 27 h 55"/>
                <a:gd name="T20" fmla="*/ 8 w 25"/>
                <a:gd name="T21" fmla="*/ 27 h 55"/>
                <a:gd name="T22" fmla="*/ 0 w 25"/>
                <a:gd name="T23" fmla="*/ 0 h 55"/>
                <a:gd name="T24" fmla="*/ 1 w 25"/>
                <a:gd name="T25" fmla="*/ 0 h 55"/>
                <a:gd name="T26" fmla="*/ 1 w 25"/>
                <a:gd name="T27" fmla="*/ 0 h 55"/>
                <a:gd name="T28" fmla="*/ 2 w 25"/>
                <a:gd name="T29" fmla="*/ 0 h 55"/>
                <a:gd name="T30" fmla="*/ 4 w 25"/>
                <a:gd name="T31" fmla="*/ 0 h 55"/>
                <a:gd name="T32" fmla="*/ 9 w 25"/>
                <a:gd name="T33" fmla="*/ 0 h 55"/>
                <a:gd name="T34" fmla="*/ 17 w 25"/>
                <a:gd name="T35" fmla="*/ 4 h 55"/>
                <a:gd name="T36" fmla="*/ 23 w 25"/>
                <a:gd name="T37" fmla="*/ 14 h 55"/>
                <a:gd name="T38" fmla="*/ 25 w 25"/>
                <a:gd name="T39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5">
                  <a:moveTo>
                    <a:pt x="25" y="29"/>
                  </a:moveTo>
                  <a:cubicBezTo>
                    <a:pt x="25" y="38"/>
                    <a:pt x="23" y="47"/>
                    <a:pt x="21" y="55"/>
                  </a:cubicBezTo>
                  <a:cubicBezTo>
                    <a:pt x="18" y="47"/>
                    <a:pt x="15" y="39"/>
                    <a:pt x="11" y="32"/>
                  </a:cubicBezTo>
                  <a:cubicBezTo>
                    <a:pt x="9" y="29"/>
                    <a:pt x="7" y="26"/>
                    <a:pt x="5" y="24"/>
                  </a:cubicBezTo>
                  <a:cubicBezTo>
                    <a:pt x="4" y="23"/>
                    <a:pt x="3" y="23"/>
                    <a:pt x="3" y="25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2" y="1"/>
                    <a:pt x="15" y="2"/>
                    <a:pt x="17" y="4"/>
                  </a:cubicBezTo>
                  <a:cubicBezTo>
                    <a:pt x="21" y="7"/>
                    <a:pt x="22" y="11"/>
                    <a:pt x="23" y="14"/>
                  </a:cubicBezTo>
                  <a:cubicBezTo>
                    <a:pt x="25" y="19"/>
                    <a:pt x="25" y="24"/>
                    <a:pt x="25" y="2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05D0A86-6037-4D5E-9B3D-F4A45E44CDC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58513" y="4527550"/>
              <a:ext cx="115888" cy="144463"/>
            </a:xfrm>
            <a:custGeom>
              <a:avLst/>
              <a:gdLst>
                <a:gd name="T0" fmla="*/ 54 w 80"/>
                <a:gd name="T1" fmla="*/ 47 h 99"/>
                <a:gd name="T2" fmla="*/ 80 w 80"/>
                <a:gd name="T3" fmla="*/ 99 h 99"/>
                <a:gd name="T4" fmla="*/ 43 w 80"/>
                <a:gd name="T5" fmla="*/ 56 h 99"/>
                <a:gd name="T6" fmla="*/ 22 w 80"/>
                <a:gd name="T7" fmla="*/ 38 h 99"/>
                <a:gd name="T8" fmla="*/ 0 w 80"/>
                <a:gd name="T9" fmla="*/ 25 h 99"/>
                <a:gd name="T10" fmla="*/ 13 w 80"/>
                <a:gd name="T11" fmla="*/ 0 h 99"/>
                <a:gd name="T12" fmla="*/ 37 w 80"/>
                <a:gd name="T13" fmla="*/ 22 h 99"/>
                <a:gd name="T14" fmla="*/ 54 w 80"/>
                <a:gd name="T15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9">
                  <a:moveTo>
                    <a:pt x="54" y="47"/>
                  </a:moveTo>
                  <a:cubicBezTo>
                    <a:pt x="65" y="64"/>
                    <a:pt x="74" y="81"/>
                    <a:pt x="80" y="99"/>
                  </a:cubicBezTo>
                  <a:cubicBezTo>
                    <a:pt x="70" y="83"/>
                    <a:pt x="57" y="69"/>
                    <a:pt x="43" y="56"/>
                  </a:cubicBezTo>
                  <a:cubicBezTo>
                    <a:pt x="37" y="49"/>
                    <a:pt x="29" y="43"/>
                    <a:pt x="22" y="38"/>
                  </a:cubicBezTo>
                  <a:cubicBezTo>
                    <a:pt x="15" y="32"/>
                    <a:pt x="7" y="28"/>
                    <a:pt x="0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7"/>
                    <a:pt x="30" y="15"/>
                    <a:pt x="37" y="22"/>
                  </a:cubicBezTo>
                  <a:cubicBezTo>
                    <a:pt x="43" y="30"/>
                    <a:pt x="49" y="38"/>
                    <a:pt x="54" y="4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D6D3AA44-ACD6-42E9-8B7C-82CDB96787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93351" y="4789487"/>
              <a:ext cx="817563" cy="534988"/>
            </a:xfrm>
            <a:custGeom>
              <a:avLst/>
              <a:gdLst>
                <a:gd name="T0" fmla="*/ 557 w 561"/>
                <a:gd name="T1" fmla="*/ 8 h 367"/>
                <a:gd name="T2" fmla="*/ 496 w 561"/>
                <a:gd name="T3" fmla="*/ 33 h 367"/>
                <a:gd name="T4" fmla="*/ 430 w 561"/>
                <a:gd name="T5" fmla="*/ 76 h 367"/>
                <a:gd name="T6" fmla="*/ 286 w 561"/>
                <a:gd name="T7" fmla="*/ 172 h 367"/>
                <a:gd name="T8" fmla="*/ 144 w 561"/>
                <a:gd name="T9" fmla="*/ 259 h 367"/>
                <a:gd name="T10" fmla="*/ 75 w 561"/>
                <a:gd name="T11" fmla="*/ 297 h 367"/>
                <a:gd name="T12" fmla="*/ 9 w 561"/>
                <a:gd name="T13" fmla="*/ 337 h 367"/>
                <a:gd name="T14" fmla="*/ 25 w 561"/>
                <a:gd name="T15" fmla="*/ 365 h 367"/>
                <a:gd name="T16" fmla="*/ 91 w 561"/>
                <a:gd name="T17" fmla="*/ 338 h 367"/>
                <a:gd name="T18" fmla="*/ 159 w 561"/>
                <a:gd name="T19" fmla="*/ 301 h 367"/>
                <a:gd name="T20" fmla="*/ 304 w 561"/>
                <a:gd name="T21" fmla="*/ 210 h 367"/>
                <a:gd name="T22" fmla="*/ 439 w 561"/>
                <a:gd name="T23" fmla="*/ 117 h 367"/>
                <a:gd name="T24" fmla="*/ 511 w 561"/>
                <a:gd name="T25" fmla="*/ 64 h 367"/>
                <a:gd name="T26" fmla="*/ 538 w 561"/>
                <a:gd name="T27" fmla="*/ 44 h 367"/>
                <a:gd name="T28" fmla="*/ 561 w 561"/>
                <a:gd name="T29" fmla="*/ 14 h 367"/>
                <a:gd name="T30" fmla="*/ 557 w 561"/>
                <a:gd name="T3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1" h="367">
                  <a:moveTo>
                    <a:pt x="557" y="8"/>
                  </a:moveTo>
                  <a:cubicBezTo>
                    <a:pt x="539" y="0"/>
                    <a:pt x="511" y="24"/>
                    <a:pt x="496" y="33"/>
                  </a:cubicBezTo>
                  <a:cubicBezTo>
                    <a:pt x="474" y="47"/>
                    <a:pt x="452" y="62"/>
                    <a:pt x="430" y="76"/>
                  </a:cubicBezTo>
                  <a:cubicBezTo>
                    <a:pt x="382" y="108"/>
                    <a:pt x="334" y="140"/>
                    <a:pt x="286" y="172"/>
                  </a:cubicBezTo>
                  <a:cubicBezTo>
                    <a:pt x="239" y="202"/>
                    <a:pt x="192" y="231"/>
                    <a:pt x="144" y="259"/>
                  </a:cubicBezTo>
                  <a:cubicBezTo>
                    <a:pt x="122" y="272"/>
                    <a:pt x="99" y="285"/>
                    <a:pt x="75" y="297"/>
                  </a:cubicBezTo>
                  <a:cubicBezTo>
                    <a:pt x="54" y="309"/>
                    <a:pt x="23" y="317"/>
                    <a:pt x="9" y="337"/>
                  </a:cubicBezTo>
                  <a:cubicBezTo>
                    <a:pt x="0" y="349"/>
                    <a:pt x="12" y="364"/>
                    <a:pt x="25" y="365"/>
                  </a:cubicBezTo>
                  <a:cubicBezTo>
                    <a:pt x="46" y="367"/>
                    <a:pt x="72" y="348"/>
                    <a:pt x="91" y="338"/>
                  </a:cubicBezTo>
                  <a:cubicBezTo>
                    <a:pt x="114" y="326"/>
                    <a:pt x="136" y="314"/>
                    <a:pt x="159" y="301"/>
                  </a:cubicBezTo>
                  <a:cubicBezTo>
                    <a:pt x="208" y="272"/>
                    <a:pt x="257" y="241"/>
                    <a:pt x="304" y="210"/>
                  </a:cubicBezTo>
                  <a:cubicBezTo>
                    <a:pt x="350" y="180"/>
                    <a:pt x="394" y="148"/>
                    <a:pt x="439" y="117"/>
                  </a:cubicBezTo>
                  <a:cubicBezTo>
                    <a:pt x="463" y="100"/>
                    <a:pt x="488" y="83"/>
                    <a:pt x="511" y="64"/>
                  </a:cubicBezTo>
                  <a:cubicBezTo>
                    <a:pt x="520" y="58"/>
                    <a:pt x="529" y="51"/>
                    <a:pt x="538" y="44"/>
                  </a:cubicBezTo>
                  <a:cubicBezTo>
                    <a:pt x="547" y="36"/>
                    <a:pt x="561" y="28"/>
                    <a:pt x="561" y="14"/>
                  </a:cubicBezTo>
                  <a:cubicBezTo>
                    <a:pt x="560" y="12"/>
                    <a:pt x="560" y="10"/>
                    <a:pt x="557" y="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D4ACB51B-779B-4D0A-A6A0-CAEB50EEC5F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31501" y="4684712"/>
              <a:ext cx="66675" cy="352425"/>
            </a:xfrm>
            <a:custGeom>
              <a:avLst/>
              <a:gdLst>
                <a:gd name="T0" fmla="*/ 4 w 45"/>
                <a:gd name="T1" fmla="*/ 8 h 242"/>
                <a:gd name="T2" fmla="*/ 5 w 45"/>
                <a:gd name="T3" fmla="*/ 65 h 242"/>
                <a:gd name="T4" fmla="*/ 9 w 45"/>
                <a:gd name="T5" fmla="*/ 125 h 242"/>
                <a:gd name="T6" fmla="*/ 9 w 45"/>
                <a:gd name="T7" fmla="*/ 184 h 242"/>
                <a:gd name="T8" fmla="*/ 10 w 45"/>
                <a:gd name="T9" fmla="*/ 231 h 242"/>
                <a:gd name="T10" fmla="*/ 35 w 45"/>
                <a:gd name="T11" fmla="*/ 234 h 242"/>
                <a:gd name="T12" fmla="*/ 43 w 45"/>
                <a:gd name="T13" fmla="*/ 189 h 242"/>
                <a:gd name="T14" fmla="*/ 43 w 45"/>
                <a:gd name="T15" fmla="*/ 122 h 242"/>
                <a:gd name="T16" fmla="*/ 19 w 45"/>
                <a:gd name="T17" fmla="*/ 5 h 242"/>
                <a:gd name="T18" fmla="*/ 4 w 45"/>
                <a:gd name="T19" fmla="*/ 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42">
                  <a:moveTo>
                    <a:pt x="4" y="8"/>
                  </a:moveTo>
                  <a:cubicBezTo>
                    <a:pt x="0" y="27"/>
                    <a:pt x="3" y="45"/>
                    <a:pt x="5" y="65"/>
                  </a:cubicBezTo>
                  <a:cubicBezTo>
                    <a:pt x="7" y="85"/>
                    <a:pt x="8" y="105"/>
                    <a:pt x="9" y="125"/>
                  </a:cubicBezTo>
                  <a:cubicBezTo>
                    <a:pt x="10" y="145"/>
                    <a:pt x="10" y="164"/>
                    <a:pt x="9" y="184"/>
                  </a:cubicBezTo>
                  <a:cubicBezTo>
                    <a:pt x="8" y="199"/>
                    <a:pt x="2" y="217"/>
                    <a:pt x="10" y="231"/>
                  </a:cubicBezTo>
                  <a:cubicBezTo>
                    <a:pt x="15" y="241"/>
                    <a:pt x="27" y="242"/>
                    <a:pt x="35" y="234"/>
                  </a:cubicBezTo>
                  <a:cubicBezTo>
                    <a:pt x="45" y="222"/>
                    <a:pt x="43" y="203"/>
                    <a:pt x="43" y="189"/>
                  </a:cubicBezTo>
                  <a:cubicBezTo>
                    <a:pt x="44" y="166"/>
                    <a:pt x="44" y="144"/>
                    <a:pt x="43" y="122"/>
                  </a:cubicBezTo>
                  <a:cubicBezTo>
                    <a:pt x="41" y="85"/>
                    <a:pt x="41" y="36"/>
                    <a:pt x="19" y="5"/>
                  </a:cubicBezTo>
                  <a:cubicBezTo>
                    <a:pt x="15" y="0"/>
                    <a:pt x="6" y="1"/>
                    <a:pt x="4" y="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17F2918F-04CF-4313-92C2-BCBF5A25418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09251" y="4640262"/>
              <a:ext cx="63500" cy="558800"/>
            </a:xfrm>
            <a:custGeom>
              <a:avLst/>
              <a:gdLst>
                <a:gd name="T0" fmla="*/ 3 w 43"/>
                <a:gd name="T1" fmla="*/ 11 h 384"/>
                <a:gd name="T2" fmla="*/ 6 w 43"/>
                <a:gd name="T3" fmla="*/ 189 h 384"/>
                <a:gd name="T4" fmla="*/ 5 w 43"/>
                <a:gd name="T5" fmla="*/ 275 h 384"/>
                <a:gd name="T6" fmla="*/ 0 w 43"/>
                <a:gd name="T7" fmla="*/ 359 h 384"/>
                <a:gd name="T8" fmla="*/ 38 w 43"/>
                <a:gd name="T9" fmla="*/ 362 h 384"/>
                <a:gd name="T10" fmla="*/ 42 w 43"/>
                <a:gd name="T11" fmla="*/ 287 h 384"/>
                <a:gd name="T12" fmla="*/ 42 w 43"/>
                <a:gd name="T13" fmla="*/ 198 h 384"/>
                <a:gd name="T14" fmla="*/ 21 w 43"/>
                <a:gd name="T15" fmla="*/ 10 h 384"/>
                <a:gd name="T16" fmla="*/ 3 w 43"/>
                <a:gd name="T17" fmla="*/ 1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4">
                  <a:moveTo>
                    <a:pt x="3" y="11"/>
                  </a:moveTo>
                  <a:cubicBezTo>
                    <a:pt x="3" y="70"/>
                    <a:pt x="6" y="129"/>
                    <a:pt x="6" y="189"/>
                  </a:cubicBezTo>
                  <a:cubicBezTo>
                    <a:pt x="6" y="218"/>
                    <a:pt x="6" y="246"/>
                    <a:pt x="5" y="275"/>
                  </a:cubicBezTo>
                  <a:cubicBezTo>
                    <a:pt x="4" y="303"/>
                    <a:pt x="0" y="331"/>
                    <a:pt x="0" y="359"/>
                  </a:cubicBezTo>
                  <a:cubicBezTo>
                    <a:pt x="0" y="380"/>
                    <a:pt x="34" y="384"/>
                    <a:pt x="38" y="362"/>
                  </a:cubicBezTo>
                  <a:cubicBezTo>
                    <a:pt x="42" y="338"/>
                    <a:pt x="41" y="312"/>
                    <a:pt x="42" y="287"/>
                  </a:cubicBezTo>
                  <a:cubicBezTo>
                    <a:pt x="43" y="257"/>
                    <a:pt x="42" y="228"/>
                    <a:pt x="42" y="198"/>
                  </a:cubicBezTo>
                  <a:cubicBezTo>
                    <a:pt x="40" y="134"/>
                    <a:pt x="38" y="71"/>
                    <a:pt x="21" y="10"/>
                  </a:cubicBezTo>
                  <a:cubicBezTo>
                    <a:pt x="18" y="0"/>
                    <a:pt x="3" y="0"/>
                    <a:pt x="3" y="1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C7AED44-97EF-4EF0-89A0-D3DE52328DF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18776" y="4857750"/>
              <a:ext cx="211138" cy="144463"/>
            </a:xfrm>
            <a:custGeom>
              <a:avLst/>
              <a:gdLst>
                <a:gd name="T0" fmla="*/ 34 w 145"/>
                <a:gd name="T1" fmla="*/ 75 h 99"/>
                <a:gd name="T2" fmla="*/ 10 w 145"/>
                <a:gd name="T3" fmla="*/ 85 h 99"/>
                <a:gd name="T4" fmla="*/ 13 w 145"/>
                <a:gd name="T5" fmla="*/ 97 h 99"/>
                <a:gd name="T6" fmla="*/ 44 w 145"/>
                <a:gd name="T7" fmla="*/ 84 h 99"/>
                <a:gd name="T8" fmla="*/ 85 w 145"/>
                <a:gd name="T9" fmla="*/ 57 h 99"/>
                <a:gd name="T10" fmla="*/ 122 w 145"/>
                <a:gd name="T11" fmla="*/ 32 h 99"/>
                <a:gd name="T12" fmla="*/ 144 w 145"/>
                <a:gd name="T13" fmla="*/ 12 h 99"/>
                <a:gd name="T14" fmla="*/ 137 w 145"/>
                <a:gd name="T15" fmla="*/ 0 h 99"/>
                <a:gd name="T16" fmla="*/ 81 w 145"/>
                <a:gd name="T17" fmla="*/ 33 h 99"/>
                <a:gd name="T18" fmla="*/ 40 w 145"/>
                <a:gd name="T19" fmla="*/ 60 h 99"/>
                <a:gd name="T20" fmla="*/ 6 w 145"/>
                <a:gd name="T21" fmla="*/ 85 h 99"/>
                <a:gd name="T22" fmla="*/ 11 w 145"/>
                <a:gd name="T23" fmla="*/ 98 h 99"/>
                <a:gd name="T24" fmla="*/ 37 w 145"/>
                <a:gd name="T25" fmla="*/ 78 h 99"/>
                <a:gd name="T26" fmla="*/ 34 w 145"/>
                <a:gd name="T2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99">
                  <a:moveTo>
                    <a:pt x="34" y="75"/>
                  </a:moveTo>
                  <a:cubicBezTo>
                    <a:pt x="27" y="79"/>
                    <a:pt x="18" y="84"/>
                    <a:pt x="10" y="85"/>
                  </a:cubicBezTo>
                  <a:cubicBezTo>
                    <a:pt x="11" y="89"/>
                    <a:pt x="12" y="93"/>
                    <a:pt x="13" y="97"/>
                  </a:cubicBezTo>
                  <a:cubicBezTo>
                    <a:pt x="23" y="92"/>
                    <a:pt x="34" y="90"/>
                    <a:pt x="44" y="84"/>
                  </a:cubicBezTo>
                  <a:cubicBezTo>
                    <a:pt x="58" y="75"/>
                    <a:pt x="72" y="66"/>
                    <a:pt x="85" y="57"/>
                  </a:cubicBezTo>
                  <a:cubicBezTo>
                    <a:pt x="98" y="49"/>
                    <a:pt x="110" y="41"/>
                    <a:pt x="122" y="32"/>
                  </a:cubicBezTo>
                  <a:cubicBezTo>
                    <a:pt x="130" y="27"/>
                    <a:pt x="141" y="22"/>
                    <a:pt x="144" y="12"/>
                  </a:cubicBezTo>
                  <a:cubicBezTo>
                    <a:pt x="145" y="7"/>
                    <a:pt x="143" y="0"/>
                    <a:pt x="137" y="0"/>
                  </a:cubicBezTo>
                  <a:cubicBezTo>
                    <a:pt x="118" y="0"/>
                    <a:pt x="96" y="23"/>
                    <a:pt x="81" y="33"/>
                  </a:cubicBezTo>
                  <a:cubicBezTo>
                    <a:pt x="67" y="42"/>
                    <a:pt x="54" y="51"/>
                    <a:pt x="40" y="60"/>
                  </a:cubicBezTo>
                  <a:cubicBezTo>
                    <a:pt x="28" y="68"/>
                    <a:pt x="18" y="78"/>
                    <a:pt x="6" y="85"/>
                  </a:cubicBezTo>
                  <a:cubicBezTo>
                    <a:pt x="0" y="90"/>
                    <a:pt x="3" y="99"/>
                    <a:pt x="11" y="98"/>
                  </a:cubicBezTo>
                  <a:cubicBezTo>
                    <a:pt x="20" y="97"/>
                    <a:pt x="31" y="84"/>
                    <a:pt x="37" y="78"/>
                  </a:cubicBezTo>
                  <a:cubicBezTo>
                    <a:pt x="38" y="76"/>
                    <a:pt x="36" y="74"/>
                    <a:pt x="34" y="7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D4CBA1F3-E477-41BD-80A5-52ED17E22A8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17188" y="4751387"/>
              <a:ext cx="141288" cy="147638"/>
            </a:xfrm>
            <a:custGeom>
              <a:avLst/>
              <a:gdLst>
                <a:gd name="T0" fmla="*/ 15 w 97"/>
                <a:gd name="T1" fmla="*/ 12 h 101"/>
                <a:gd name="T2" fmla="*/ 9 w 97"/>
                <a:gd name="T3" fmla="*/ 16 h 101"/>
                <a:gd name="T4" fmla="*/ 17 w 97"/>
                <a:gd name="T5" fmla="*/ 27 h 101"/>
                <a:gd name="T6" fmla="*/ 39 w 97"/>
                <a:gd name="T7" fmla="*/ 52 h 101"/>
                <a:gd name="T8" fmla="*/ 88 w 97"/>
                <a:gd name="T9" fmla="*/ 98 h 101"/>
                <a:gd name="T10" fmla="*/ 95 w 97"/>
                <a:gd name="T11" fmla="*/ 93 h 101"/>
                <a:gd name="T12" fmla="*/ 48 w 97"/>
                <a:gd name="T13" fmla="*/ 31 h 101"/>
                <a:gd name="T14" fmla="*/ 13 w 97"/>
                <a:gd name="T15" fmla="*/ 1 h 101"/>
                <a:gd name="T16" fmla="*/ 5 w 97"/>
                <a:gd name="T17" fmla="*/ 4 h 101"/>
                <a:gd name="T18" fmla="*/ 5 w 97"/>
                <a:gd name="T19" fmla="*/ 4 h 101"/>
                <a:gd name="T20" fmla="*/ 15 w 97"/>
                <a:gd name="T21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1">
                  <a:moveTo>
                    <a:pt x="15" y="12"/>
                  </a:moveTo>
                  <a:cubicBezTo>
                    <a:pt x="9" y="19"/>
                    <a:pt x="6" y="10"/>
                    <a:pt x="9" y="16"/>
                  </a:cubicBezTo>
                  <a:cubicBezTo>
                    <a:pt x="11" y="20"/>
                    <a:pt x="14" y="24"/>
                    <a:pt x="17" y="27"/>
                  </a:cubicBezTo>
                  <a:cubicBezTo>
                    <a:pt x="25" y="36"/>
                    <a:pt x="32" y="44"/>
                    <a:pt x="39" y="52"/>
                  </a:cubicBezTo>
                  <a:cubicBezTo>
                    <a:pt x="54" y="69"/>
                    <a:pt x="70" y="84"/>
                    <a:pt x="88" y="98"/>
                  </a:cubicBezTo>
                  <a:cubicBezTo>
                    <a:pt x="92" y="101"/>
                    <a:pt x="97" y="97"/>
                    <a:pt x="95" y="93"/>
                  </a:cubicBezTo>
                  <a:cubicBezTo>
                    <a:pt x="82" y="70"/>
                    <a:pt x="66" y="50"/>
                    <a:pt x="48" y="31"/>
                  </a:cubicBezTo>
                  <a:cubicBezTo>
                    <a:pt x="38" y="20"/>
                    <a:pt x="24" y="5"/>
                    <a:pt x="13" y="1"/>
                  </a:cubicBezTo>
                  <a:cubicBezTo>
                    <a:pt x="10" y="0"/>
                    <a:pt x="7" y="1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10"/>
                    <a:pt x="10" y="18"/>
                    <a:pt x="15" y="12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EB23174C-9F2D-48A5-A1A3-82673F2EDB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56876" y="4697412"/>
              <a:ext cx="127000" cy="242888"/>
            </a:xfrm>
            <a:custGeom>
              <a:avLst/>
              <a:gdLst>
                <a:gd name="T0" fmla="*/ 70 w 87"/>
                <a:gd name="T1" fmla="*/ 7 h 167"/>
                <a:gd name="T2" fmla="*/ 24 w 87"/>
                <a:gd name="T3" fmla="*/ 161 h 167"/>
                <a:gd name="T4" fmla="*/ 59 w 87"/>
                <a:gd name="T5" fmla="*/ 93 h 167"/>
                <a:gd name="T6" fmla="*/ 84 w 87"/>
                <a:gd name="T7" fmla="*/ 12 h 167"/>
                <a:gd name="T8" fmla="*/ 70 w 87"/>
                <a:gd name="T9" fmla="*/ 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70" y="7"/>
                  </a:moveTo>
                  <a:cubicBezTo>
                    <a:pt x="60" y="25"/>
                    <a:pt x="0" y="154"/>
                    <a:pt x="24" y="161"/>
                  </a:cubicBezTo>
                  <a:cubicBezTo>
                    <a:pt x="43" y="167"/>
                    <a:pt x="55" y="104"/>
                    <a:pt x="59" y="93"/>
                  </a:cubicBezTo>
                  <a:cubicBezTo>
                    <a:pt x="68" y="66"/>
                    <a:pt x="74" y="38"/>
                    <a:pt x="84" y="12"/>
                  </a:cubicBezTo>
                  <a:cubicBezTo>
                    <a:pt x="87" y="4"/>
                    <a:pt x="74" y="0"/>
                    <a:pt x="70" y="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0E2403CC-51E4-4E2D-8482-FA2408A0AE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41001" y="4660900"/>
              <a:ext cx="217488" cy="193675"/>
            </a:xfrm>
            <a:custGeom>
              <a:avLst/>
              <a:gdLst>
                <a:gd name="T0" fmla="*/ 8 w 149"/>
                <a:gd name="T1" fmla="*/ 19 h 133"/>
                <a:gd name="T2" fmla="*/ 86 w 149"/>
                <a:gd name="T3" fmla="*/ 80 h 133"/>
                <a:gd name="T4" fmla="*/ 118 w 149"/>
                <a:gd name="T5" fmla="*/ 112 h 133"/>
                <a:gd name="T6" fmla="*/ 142 w 149"/>
                <a:gd name="T7" fmla="*/ 133 h 133"/>
                <a:gd name="T8" fmla="*/ 147 w 149"/>
                <a:gd name="T9" fmla="*/ 130 h 133"/>
                <a:gd name="T10" fmla="*/ 136 w 149"/>
                <a:gd name="T11" fmla="*/ 105 h 133"/>
                <a:gd name="T12" fmla="*/ 100 w 149"/>
                <a:gd name="T13" fmla="*/ 66 h 133"/>
                <a:gd name="T14" fmla="*/ 15 w 149"/>
                <a:gd name="T15" fmla="*/ 5 h 133"/>
                <a:gd name="T16" fmla="*/ 8 w 149"/>
                <a:gd name="T17" fmla="*/ 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33">
                  <a:moveTo>
                    <a:pt x="8" y="19"/>
                  </a:moveTo>
                  <a:cubicBezTo>
                    <a:pt x="36" y="37"/>
                    <a:pt x="62" y="58"/>
                    <a:pt x="86" y="80"/>
                  </a:cubicBezTo>
                  <a:cubicBezTo>
                    <a:pt x="97" y="91"/>
                    <a:pt x="107" y="101"/>
                    <a:pt x="118" y="112"/>
                  </a:cubicBezTo>
                  <a:cubicBezTo>
                    <a:pt x="125" y="120"/>
                    <a:pt x="131" y="131"/>
                    <a:pt x="142" y="133"/>
                  </a:cubicBezTo>
                  <a:cubicBezTo>
                    <a:pt x="144" y="133"/>
                    <a:pt x="147" y="132"/>
                    <a:pt x="147" y="130"/>
                  </a:cubicBezTo>
                  <a:cubicBezTo>
                    <a:pt x="149" y="119"/>
                    <a:pt x="142" y="113"/>
                    <a:pt x="136" y="105"/>
                  </a:cubicBezTo>
                  <a:cubicBezTo>
                    <a:pt x="125" y="91"/>
                    <a:pt x="113" y="78"/>
                    <a:pt x="100" y="66"/>
                  </a:cubicBezTo>
                  <a:cubicBezTo>
                    <a:pt x="75" y="42"/>
                    <a:pt x="46" y="22"/>
                    <a:pt x="15" y="5"/>
                  </a:cubicBezTo>
                  <a:cubicBezTo>
                    <a:pt x="6" y="0"/>
                    <a:pt x="0" y="14"/>
                    <a:pt x="8" y="1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0AED1C18-8C32-49D7-B985-85DB9506F0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47326" y="5006975"/>
              <a:ext cx="192088" cy="134938"/>
            </a:xfrm>
            <a:custGeom>
              <a:avLst/>
              <a:gdLst>
                <a:gd name="T0" fmla="*/ 12 w 131"/>
                <a:gd name="T1" fmla="*/ 24 h 92"/>
                <a:gd name="T2" fmla="*/ 116 w 131"/>
                <a:gd name="T3" fmla="*/ 88 h 92"/>
                <a:gd name="T4" fmla="*/ 126 w 131"/>
                <a:gd name="T5" fmla="*/ 76 h 92"/>
                <a:gd name="T6" fmla="*/ 22 w 131"/>
                <a:gd name="T7" fmla="*/ 5 h 92"/>
                <a:gd name="T8" fmla="*/ 12 w 131"/>
                <a:gd name="T9" fmla="*/ 2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2" y="24"/>
                  </a:moveTo>
                  <a:cubicBezTo>
                    <a:pt x="47" y="45"/>
                    <a:pt x="81" y="67"/>
                    <a:pt x="116" y="88"/>
                  </a:cubicBezTo>
                  <a:cubicBezTo>
                    <a:pt x="123" y="92"/>
                    <a:pt x="131" y="82"/>
                    <a:pt x="126" y="76"/>
                  </a:cubicBezTo>
                  <a:cubicBezTo>
                    <a:pt x="98" y="43"/>
                    <a:pt x="61" y="22"/>
                    <a:pt x="22" y="5"/>
                  </a:cubicBezTo>
                  <a:cubicBezTo>
                    <a:pt x="9" y="0"/>
                    <a:pt x="0" y="17"/>
                    <a:pt x="12" y="24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979F708B-D9EE-4860-AB11-F5FEF04B46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55263" y="4937125"/>
              <a:ext cx="174625" cy="284163"/>
            </a:xfrm>
            <a:custGeom>
              <a:avLst/>
              <a:gdLst>
                <a:gd name="T0" fmla="*/ 104 w 120"/>
                <a:gd name="T1" fmla="*/ 8 h 195"/>
                <a:gd name="T2" fmla="*/ 3 w 120"/>
                <a:gd name="T3" fmla="*/ 185 h 195"/>
                <a:gd name="T4" fmla="*/ 13 w 120"/>
                <a:gd name="T5" fmla="*/ 190 h 195"/>
                <a:gd name="T6" fmla="*/ 63 w 120"/>
                <a:gd name="T7" fmla="*/ 117 h 195"/>
                <a:gd name="T8" fmla="*/ 117 w 120"/>
                <a:gd name="T9" fmla="*/ 15 h 195"/>
                <a:gd name="T10" fmla="*/ 104 w 120"/>
                <a:gd name="T11" fmla="*/ 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95">
                  <a:moveTo>
                    <a:pt x="104" y="8"/>
                  </a:moveTo>
                  <a:cubicBezTo>
                    <a:pt x="72" y="68"/>
                    <a:pt x="37" y="126"/>
                    <a:pt x="3" y="185"/>
                  </a:cubicBezTo>
                  <a:cubicBezTo>
                    <a:pt x="0" y="190"/>
                    <a:pt x="9" y="195"/>
                    <a:pt x="13" y="190"/>
                  </a:cubicBezTo>
                  <a:cubicBezTo>
                    <a:pt x="33" y="168"/>
                    <a:pt x="48" y="143"/>
                    <a:pt x="63" y="117"/>
                  </a:cubicBezTo>
                  <a:cubicBezTo>
                    <a:pt x="83" y="85"/>
                    <a:pt x="103" y="51"/>
                    <a:pt x="117" y="15"/>
                  </a:cubicBezTo>
                  <a:cubicBezTo>
                    <a:pt x="120" y="7"/>
                    <a:pt x="109" y="0"/>
                    <a:pt x="104" y="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323C57E9-4204-4205-AEC8-6E024EDD5E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29876" y="4921250"/>
              <a:ext cx="192088" cy="111125"/>
            </a:xfrm>
            <a:custGeom>
              <a:avLst/>
              <a:gdLst>
                <a:gd name="T0" fmla="*/ 20 w 132"/>
                <a:gd name="T1" fmla="*/ 71 h 76"/>
                <a:gd name="T2" fmla="*/ 123 w 132"/>
                <a:gd name="T3" fmla="*/ 19 h 76"/>
                <a:gd name="T4" fmla="*/ 114 w 132"/>
                <a:gd name="T5" fmla="*/ 4 h 76"/>
                <a:gd name="T6" fmla="*/ 12 w 132"/>
                <a:gd name="T7" fmla="*/ 54 h 76"/>
                <a:gd name="T8" fmla="*/ 20 w 132"/>
                <a:gd name="T9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76">
                  <a:moveTo>
                    <a:pt x="20" y="71"/>
                  </a:moveTo>
                  <a:cubicBezTo>
                    <a:pt x="56" y="56"/>
                    <a:pt x="91" y="40"/>
                    <a:pt x="123" y="19"/>
                  </a:cubicBezTo>
                  <a:cubicBezTo>
                    <a:pt x="132" y="13"/>
                    <a:pt x="123" y="0"/>
                    <a:pt x="114" y="4"/>
                  </a:cubicBezTo>
                  <a:cubicBezTo>
                    <a:pt x="80" y="19"/>
                    <a:pt x="46" y="38"/>
                    <a:pt x="12" y="54"/>
                  </a:cubicBezTo>
                  <a:cubicBezTo>
                    <a:pt x="0" y="60"/>
                    <a:pt x="9" y="76"/>
                    <a:pt x="20" y="7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A8256DAC-4DA1-48C0-A2C8-306A24BB0D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666413" y="4787900"/>
              <a:ext cx="96838" cy="74613"/>
            </a:xfrm>
            <a:custGeom>
              <a:avLst/>
              <a:gdLst>
                <a:gd name="T0" fmla="*/ 54 w 66"/>
                <a:gd name="T1" fmla="*/ 5 h 51"/>
                <a:gd name="T2" fmla="*/ 44 w 66"/>
                <a:gd name="T3" fmla="*/ 8 h 51"/>
                <a:gd name="T4" fmla="*/ 36 w 66"/>
                <a:gd name="T5" fmla="*/ 11 h 51"/>
                <a:gd name="T6" fmla="*/ 23 w 66"/>
                <a:gd name="T7" fmla="*/ 16 h 51"/>
                <a:gd name="T8" fmla="*/ 9 w 66"/>
                <a:gd name="T9" fmla="*/ 44 h 51"/>
                <a:gd name="T10" fmla="*/ 29 w 66"/>
                <a:gd name="T11" fmla="*/ 42 h 51"/>
                <a:gd name="T12" fmla="*/ 29 w 66"/>
                <a:gd name="T13" fmla="*/ 43 h 51"/>
                <a:gd name="T14" fmla="*/ 33 w 66"/>
                <a:gd name="T15" fmla="*/ 40 h 51"/>
                <a:gd name="T16" fmla="*/ 51 w 66"/>
                <a:gd name="T17" fmla="*/ 28 h 51"/>
                <a:gd name="T18" fmla="*/ 63 w 66"/>
                <a:gd name="T19" fmla="*/ 15 h 51"/>
                <a:gd name="T20" fmla="*/ 54 w 66"/>
                <a:gd name="T2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1">
                  <a:moveTo>
                    <a:pt x="54" y="5"/>
                  </a:moveTo>
                  <a:cubicBezTo>
                    <a:pt x="53" y="6"/>
                    <a:pt x="46" y="7"/>
                    <a:pt x="44" y="8"/>
                  </a:cubicBezTo>
                  <a:cubicBezTo>
                    <a:pt x="41" y="9"/>
                    <a:pt x="39" y="10"/>
                    <a:pt x="36" y="11"/>
                  </a:cubicBezTo>
                  <a:cubicBezTo>
                    <a:pt x="32" y="13"/>
                    <a:pt x="27" y="14"/>
                    <a:pt x="23" y="16"/>
                  </a:cubicBezTo>
                  <a:cubicBezTo>
                    <a:pt x="11" y="21"/>
                    <a:pt x="0" y="32"/>
                    <a:pt x="9" y="44"/>
                  </a:cubicBezTo>
                  <a:cubicBezTo>
                    <a:pt x="14" y="51"/>
                    <a:pt x="25" y="49"/>
                    <a:pt x="29" y="42"/>
                  </a:cubicBezTo>
                  <a:cubicBezTo>
                    <a:pt x="32" y="39"/>
                    <a:pt x="26" y="45"/>
                    <a:pt x="29" y="43"/>
                  </a:cubicBezTo>
                  <a:cubicBezTo>
                    <a:pt x="30" y="42"/>
                    <a:pt x="32" y="41"/>
                    <a:pt x="33" y="40"/>
                  </a:cubicBezTo>
                  <a:cubicBezTo>
                    <a:pt x="39" y="36"/>
                    <a:pt x="45" y="32"/>
                    <a:pt x="51" y="28"/>
                  </a:cubicBezTo>
                  <a:cubicBezTo>
                    <a:pt x="56" y="25"/>
                    <a:pt x="60" y="20"/>
                    <a:pt x="63" y="15"/>
                  </a:cubicBezTo>
                  <a:cubicBezTo>
                    <a:pt x="66" y="10"/>
                    <a:pt x="59" y="0"/>
                    <a:pt x="54" y="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0D009B02-F41C-4230-A2A0-ECDC597131F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679113" y="4840287"/>
              <a:ext cx="31750" cy="71438"/>
            </a:xfrm>
            <a:custGeom>
              <a:avLst/>
              <a:gdLst>
                <a:gd name="T0" fmla="*/ 0 w 21"/>
                <a:gd name="T1" fmla="*/ 10 h 49"/>
                <a:gd name="T2" fmla="*/ 10 w 21"/>
                <a:gd name="T3" fmla="*/ 45 h 49"/>
                <a:gd name="T4" fmla="*/ 21 w 21"/>
                <a:gd name="T5" fmla="*/ 40 h 49"/>
                <a:gd name="T6" fmla="*/ 15 w 21"/>
                <a:gd name="T7" fmla="*/ 9 h 49"/>
                <a:gd name="T8" fmla="*/ 0 w 21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9">
                  <a:moveTo>
                    <a:pt x="0" y="10"/>
                  </a:moveTo>
                  <a:cubicBezTo>
                    <a:pt x="1" y="21"/>
                    <a:pt x="2" y="36"/>
                    <a:pt x="10" y="45"/>
                  </a:cubicBezTo>
                  <a:cubicBezTo>
                    <a:pt x="14" y="49"/>
                    <a:pt x="21" y="46"/>
                    <a:pt x="21" y="40"/>
                  </a:cubicBezTo>
                  <a:cubicBezTo>
                    <a:pt x="20" y="30"/>
                    <a:pt x="16" y="20"/>
                    <a:pt x="15" y="9"/>
                  </a:cubicBezTo>
                  <a:cubicBezTo>
                    <a:pt x="15" y="0"/>
                    <a:pt x="0" y="0"/>
                    <a:pt x="0" y="10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B9E0FE32-EA95-406B-A5B6-8C0935E4DF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685463" y="4846637"/>
              <a:ext cx="85725" cy="60325"/>
            </a:xfrm>
            <a:custGeom>
              <a:avLst/>
              <a:gdLst>
                <a:gd name="T0" fmla="*/ 21 w 59"/>
                <a:gd name="T1" fmla="*/ 38 h 41"/>
                <a:gd name="T2" fmla="*/ 21 w 59"/>
                <a:gd name="T3" fmla="*/ 38 h 41"/>
                <a:gd name="T4" fmla="*/ 24 w 59"/>
                <a:gd name="T5" fmla="*/ 36 h 41"/>
                <a:gd name="T6" fmla="*/ 33 w 59"/>
                <a:gd name="T7" fmla="*/ 33 h 41"/>
                <a:gd name="T8" fmla="*/ 41 w 59"/>
                <a:gd name="T9" fmla="*/ 30 h 41"/>
                <a:gd name="T10" fmla="*/ 53 w 59"/>
                <a:gd name="T11" fmla="*/ 22 h 41"/>
                <a:gd name="T12" fmla="*/ 39 w 59"/>
                <a:gd name="T13" fmla="*/ 3 h 41"/>
                <a:gd name="T14" fmla="*/ 32 w 59"/>
                <a:gd name="T15" fmla="*/ 5 h 41"/>
                <a:gd name="T16" fmla="*/ 25 w 59"/>
                <a:gd name="T17" fmla="*/ 16 h 41"/>
                <a:gd name="T18" fmla="*/ 36 w 59"/>
                <a:gd name="T19" fmla="*/ 26 h 41"/>
                <a:gd name="T20" fmla="*/ 38 w 59"/>
                <a:gd name="T21" fmla="*/ 26 h 41"/>
                <a:gd name="T22" fmla="*/ 30 w 59"/>
                <a:gd name="T23" fmla="*/ 22 h 41"/>
                <a:gd name="T24" fmla="*/ 33 w 59"/>
                <a:gd name="T25" fmla="*/ 24 h 41"/>
                <a:gd name="T26" fmla="*/ 39 w 59"/>
                <a:gd name="T27" fmla="*/ 3 h 41"/>
                <a:gd name="T28" fmla="*/ 37 w 59"/>
                <a:gd name="T29" fmla="*/ 4 h 41"/>
                <a:gd name="T30" fmla="*/ 33 w 59"/>
                <a:gd name="T31" fmla="*/ 5 h 41"/>
                <a:gd name="T32" fmla="*/ 33 w 59"/>
                <a:gd name="T33" fmla="*/ 5 h 41"/>
                <a:gd name="T34" fmla="*/ 25 w 59"/>
                <a:gd name="T35" fmla="*/ 9 h 41"/>
                <a:gd name="T36" fmla="*/ 8 w 59"/>
                <a:gd name="T37" fmla="*/ 15 h 41"/>
                <a:gd name="T38" fmla="*/ 4 w 59"/>
                <a:gd name="T39" fmla="*/ 33 h 41"/>
                <a:gd name="T40" fmla="*/ 21 w 59"/>
                <a:gd name="T4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41">
                  <a:moveTo>
                    <a:pt x="21" y="38"/>
                  </a:moveTo>
                  <a:cubicBezTo>
                    <a:pt x="24" y="36"/>
                    <a:pt x="20" y="38"/>
                    <a:pt x="21" y="38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7" y="35"/>
                    <a:pt x="30" y="34"/>
                    <a:pt x="33" y="33"/>
                  </a:cubicBezTo>
                  <a:cubicBezTo>
                    <a:pt x="36" y="32"/>
                    <a:pt x="39" y="31"/>
                    <a:pt x="41" y="30"/>
                  </a:cubicBezTo>
                  <a:cubicBezTo>
                    <a:pt x="46" y="28"/>
                    <a:pt x="50" y="26"/>
                    <a:pt x="53" y="22"/>
                  </a:cubicBezTo>
                  <a:cubicBezTo>
                    <a:pt x="59" y="13"/>
                    <a:pt x="49" y="0"/>
                    <a:pt x="39" y="3"/>
                  </a:cubicBezTo>
                  <a:cubicBezTo>
                    <a:pt x="37" y="4"/>
                    <a:pt x="34" y="4"/>
                    <a:pt x="32" y="5"/>
                  </a:cubicBezTo>
                  <a:cubicBezTo>
                    <a:pt x="28" y="6"/>
                    <a:pt x="25" y="11"/>
                    <a:pt x="25" y="16"/>
                  </a:cubicBezTo>
                  <a:cubicBezTo>
                    <a:pt x="25" y="22"/>
                    <a:pt x="31" y="25"/>
                    <a:pt x="36" y="26"/>
                  </a:cubicBezTo>
                  <a:cubicBezTo>
                    <a:pt x="34" y="26"/>
                    <a:pt x="37" y="26"/>
                    <a:pt x="38" y="26"/>
                  </a:cubicBezTo>
                  <a:cubicBezTo>
                    <a:pt x="35" y="25"/>
                    <a:pt x="33" y="23"/>
                    <a:pt x="30" y="22"/>
                  </a:cubicBezTo>
                  <a:cubicBezTo>
                    <a:pt x="31" y="23"/>
                    <a:pt x="32" y="23"/>
                    <a:pt x="33" y="24"/>
                  </a:cubicBezTo>
                  <a:cubicBezTo>
                    <a:pt x="35" y="17"/>
                    <a:pt x="37" y="10"/>
                    <a:pt x="39" y="3"/>
                  </a:cubicBezTo>
                  <a:cubicBezTo>
                    <a:pt x="38" y="3"/>
                    <a:pt x="37" y="4"/>
                    <a:pt x="37" y="4"/>
                  </a:cubicBezTo>
                  <a:cubicBezTo>
                    <a:pt x="35" y="4"/>
                    <a:pt x="34" y="5"/>
                    <a:pt x="33" y="5"/>
                  </a:cubicBezTo>
                  <a:cubicBezTo>
                    <a:pt x="31" y="6"/>
                    <a:pt x="35" y="5"/>
                    <a:pt x="33" y="5"/>
                  </a:cubicBezTo>
                  <a:cubicBezTo>
                    <a:pt x="30" y="7"/>
                    <a:pt x="27" y="8"/>
                    <a:pt x="25" y="9"/>
                  </a:cubicBezTo>
                  <a:cubicBezTo>
                    <a:pt x="19" y="11"/>
                    <a:pt x="14" y="13"/>
                    <a:pt x="8" y="15"/>
                  </a:cubicBezTo>
                  <a:cubicBezTo>
                    <a:pt x="2" y="18"/>
                    <a:pt x="0" y="27"/>
                    <a:pt x="4" y="33"/>
                  </a:cubicBezTo>
                  <a:cubicBezTo>
                    <a:pt x="7" y="39"/>
                    <a:pt x="15" y="41"/>
                    <a:pt x="21" y="3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EEB62A51-F88A-4311-9984-12567FF980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04513" y="4822825"/>
              <a:ext cx="39688" cy="52388"/>
            </a:xfrm>
            <a:custGeom>
              <a:avLst/>
              <a:gdLst>
                <a:gd name="T0" fmla="*/ 6 w 27"/>
                <a:gd name="T1" fmla="*/ 11 h 36"/>
                <a:gd name="T2" fmla="*/ 6 w 27"/>
                <a:gd name="T3" fmla="*/ 18 h 36"/>
                <a:gd name="T4" fmla="*/ 6 w 27"/>
                <a:gd name="T5" fmla="*/ 20 h 36"/>
                <a:gd name="T6" fmla="*/ 6 w 27"/>
                <a:gd name="T7" fmla="*/ 20 h 36"/>
                <a:gd name="T8" fmla="*/ 6 w 27"/>
                <a:gd name="T9" fmla="*/ 20 h 36"/>
                <a:gd name="T10" fmla="*/ 7 w 27"/>
                <a:gd name="T11" fmla="*/ 19 h 36"/>
                <a:gd name="T12" fmla="*/ 6 w 27"/>
                <a:gd name="T13" fmla="*/ 20 h 36"/>
                <a:gd name="T14" fmla="*/ 10 w 27"/>
                <a:gd name="T15" fmla="*/ 17 h 36"/>
                <a:gd name="T16" fmla="*/ 18 w 27"/>
                <a:gd name="T17" fmla="*/ 17 h 36"/>
                <a:gd name="T18" fmla="*/ 19 w 27"/>
                <a:gd name="T19" fmla="*/ 18 h 36"/>
                <a:gd name="T20" fmla="*/ 20 w 27"/>
                <a:gd name="T21" fmla="*/ 19 h 36"/>
                <a:gd name="T22" fmla="*/ 20 w 27"/>
                <a:gd name="T23" fmla="*/ 19 h 36"/>
                <a:gd name="T24" fmla="*/ 19 w 27"/>
                <a:gd name="T25" fmla="*/ 18 h 36"/>
                <a:gd name="T26" fmla="*/ 20 w 27"/>
                <a:gd name="T27" fmla="*/ 19 h 36"/>
                <a:gd name="T28" fmla="*/ 20 w 27"/>
                <a:gd name="T29" fmla="*/ 18 h 36"/>
                <a:gd name="T30" fmla="*/ 20 w 27"/>
                <a:gd name="T31" fmla="*/ 20 h 36"/>
                <a:gd name="T32" fmla="*/ 10 w 27"/>
                <a:gd name="T33" fmla="*/ 29 h 36"/>
                <a:gd name="T34" fmla="*/ 6 w 27"/>
                <a:gd name="T35" fmla="*/ 27 h 36"/>
                <a:gd name="T36" fmla="*/ 7 w 27"/>
                <a:gd name="T37" fmla="*/ 28 h 36"/>
                <a:gd name="T38" fmla="*/ 18 w 27"/>
                <a:gd name="T39" fmla="*/ 28 h 36"/>
                <a:gd name="T40" fmla="*/ 20 w 27"/>
                <a:gd name="T41" fmla="*/ 17 h 36"/>
                <a:gd name="T42" fmla="*/ 20 w 27"/>
                <a:gd name="T43" fmla="*/ 16 h 36"/>
                <a:gd name="T44" fmla="*/ 16 w 27"/>
                <a:gd name="T45" fmla="*/ 11 h 36"/>
                <a:gd name="T46" fmla="*/ 1 w 27"/>
                <a:gd name="T47" fmla="*/ 17 h 36"/>
                <a:gd name="T48" fmla="*/ 3 w 27"/>
                <a:gd name="T49" fmla="*/ 28 h 36"/>
                <a:gd name="T50" fmla="*/ 10 w 27"/>
                <a:gd name="T51" fmla="*/ 35 h 36"/>
                <a:gd name="T52" fmla="*/ 21 w 27"/>
                <a:gd name="T53" fmla="*/ 32 h 36"/>
                <a:gd name="T54" fmla="*/ 27 w 27"/>
                <a:gd name="T55" fmla="*/ 11 h 36"/>
                <a:gd name="T56" fmla="*/ 16 w 27"/>
                <a:gd name="T57" fmla="*/ 1 h 36"/>
                <a:gd name="T58" fmla="*/ 6 w 27"/>
                <a:gd name="T5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36">
                  <a:moveTo>
                    <a:pt x="6" y="11"/>
                  </a:moveTo>
                  <a:cubicBezTo>
                    <a:pt x="6" y="13"/>
                    <a:pt x="6" y="16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2"/>
                    <a:pt x="7" y="18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3"/>
                    <a:pt x="7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8" y="18"/>
                    <a:pt x="8" y="18"/>
                    <a:pt x="10" y="17"/>
                  </a:cubicBezTo>
                  <a:cubicBezTo>
                    <a:pt x="12" y="15"/>
                    <a:pt x="16" y="16"/>
                    <a:pt x="18" y="17"/>
                  </a:cubicBezTo>
                  <a:cubicBezTo>
                    <a:pt x="17" y="17"/>
                    <a:pt x="20" y="19"/>
                    <a:pt x="19" y="18"/>
                  </a:cubicBezTo>
                  <a:cubicBezTo>
                    <a:pt x="18" y="17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7"/>
                    <a:pt x="20" y="21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19" y="17"/>
                    <a:pt x="20" y="21"/>
                    <a:pt x="20" y="20"/>
                  </a:cubicBezTo>
                  <a:cubicBezTo>
                    <a:pt x="19" y="25"/>
                    <a:pt x="16" y="28"/>
                    <a:pt x="10" y="29"/>
                  </a:cubicBezTo>
                  <a:cubicBezTo>
                    <a:pt x="9" y="29"/>
                    <a:pt x="7" y="28"/>
                    <a:pt x="6" y="27"/>
                  </a:cubicBezTo>
                  <a:cubicBezTo>
                    <a:pt x="6" y="27"/>
                    <a:pt x="7" y="28"/>
                    <a:pt x="7" y="28"/>
                  </a:cubicBezTo>
                  <a:cubicBezTo>
                    <a:pt x="10" y="31"/>
                    <a:pt x="15" y="30"/>
                    <a:pt x="18" y="28"/>
                  </a:cubicBezTo>
                  <a:cubicBezTo>
                    <a:pt x="21" y="25"/>
                    <a:pt x="22" y="20"/>
                    <a:pt x="20" y="17"/>
                  </a:cubicBezTo>
                  <a:cubicBezTo>
                    <a:pt x="21" y="19"/>
                    <a:pt x="20" y="16"/>
                    <a:pt x="20" y="16"/>
                  </a:cubicBezTo>
                  <a:cubicBezTo>
                    <a:pt x="19" y="14"/>
                    <a:pt x="18" y="13"/>
                    <a:pt x="16" y="11"/>
                  </a:cubicBezTo>
                  <a:cubicBezTo>
                    <a:pt x="11" y="7"/>
                    <a:pt x="3" y="11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ubicBezTo>
                    <a:pt x="5" y="32"/>
                    <a:pt x="7" y="33"/>
                    <a:pt x="10" y="35"/>
                  </a:cubicBezTo>
                  <a:cubicBezTo>
                    <a:pt x="14" y="36"/>
                    <a:pt x="19" y="35"/>
                    <a:pt x="21" y="32"/>
                  </a:cubicBezTo>
                  <a:cubicBezTo>
                    <a:pt x="26" y="26"/>
                    <a:pt x="26" y="18"/>
                    <a:pt x="27" y="11"/>
                  </a:cubicBezTo>
                  <a:cubicBezTo>
                    <a:pt x="27" y="5"/>
                    <a:pt x="22" y="0"/>
                    <a:pt x="16" y="1"/>
                  </a:cubicBezTo>
                  <a:cubicBezTo>
                    <a:pt x="11" y="1"/>
                    <a:pt x="6" y="5"/>
                    <a:pt x="6" y="1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2C88BE1-6B9B-4CF1-8130-81937B8BD7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33051" y="4616450"/>
              <a:ext cx="38100" cy="412750"/>
            </a:xfrm>
            <a:custGeom>
              <a:avLst/>
              <a:gdLst>
                <a:gd name="T0" fmla="*/ 0 w 27"/>
                <a:gd name="T1" fmla="*/ 13 h 283"/>
                <a:gd name="T2" fmla="*/ 3 w 27"/>
                <a:gd name="T3" fmla="*/ 159 h 283"/>
                <a:gd name="T4" fmla="*/ 7 w 27"/>
                <a:gd name="T5" fmla="*/ 227 h 283"/>
                <a:gd name="T6" fmla="*/ 13 w 27"/>
                <a:gd name="T7" fmla="*/ 277 h 283"/>
                <a:gd name="T8" fmla="*/ 22 w 27"/>
                <a:gd name="T9" fmla="*/ 278 h 283"/>
                <a:gd name="T10" fmla="*/ 23 w 27"/>
                <a:gd name="T11" fmla="*/ 225 h 283"/>
                <a:gd name="T12" fmla="*/ 22 w 27"/>
                <a:gd name="T13" fmla="*/ 153 h 283"/>
                <a:gd name="T14" fmla="*/ 20 w 27"/>
                <a:gd name="T15" fmla="*/ 13 h 283"/>
                <a:gd name="T16" fmla="*/ 0 w 27"/>
                <a:gd name="T17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83">
                  <a:moveTo>
                    <a:pt x="0" y="13"/>
                  </a:moveTo>
                  <a:cubicBezTo>
                    <a:pt x="0" y="62"/>
                    <a:pt x="1" y="110"/>
                    <a:pt x="3" y="159"/>
                  </a:cubicBezTo>
                  <a:cubicBezTo>
                    <a:pt x="4" y="181"/>
                    <a:pt x="5" y="204"/>
                    <a:pt x="7" y="227"/>
                  </a:cubicBezTo>
                  <a:cubicBezTo>
                    <a:pt x="8" y="243"/>
                    <a:pt x="6" y="263"/>
                    <a:pt x="13" y="277"/>
                  </a:cubicBezTo>
                  <a:cubicBezTo>
                    <a:pt x="14" y="281"/>
                    <a:pt x="21" y="283"/>
                    <a:pt x="22" y="278"/>
                  </a:cubicBezTo>
                  <a:cubicBezTo>
                    <a:pt x="27" y="262"/>
                    <a:pt x="24" y="242"/>
                    <a:pt x="23" y="225"/>
                  </a:cubicBezTo>
                  <a:cubicBezTo>
                    <a:pt x="23" y="201"/>
                    <a:pt x="23" y="177"/>
                    <a:pt x="22" y="153"/>
                  </a:cubicBezTo>
                  <a:cubicBezTo>
                    <a:pt x="22" y="106"/>
                    <a:pt x="20" y="60"/>
                    <a:pt x="20" y="13"/>
                  </a:cubicBezTo>
                  <a:cubicBezTo>
                    <a:pt x="20" y="0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51EDCD9A-3DD2-4B7A-8F34-125C7573CE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90238" y="4687887"/>
              <a:ext cx="46038" cy="309563"/>
            </a:xfrm>
            <a:custGeom>
              <a:avLst/>
              <a:gdLst>
                <a:gd name="T0" fmla="*/ 0 w 31"/>
                <a:gd name="T1" fmla="*/ 12 h 212"/>
                <a:gd name="T2" fmla="*/ 17 w 31"/>
                <a:gd name="T3" fmla="*/ 205 h 212"/>
                <a:gd name="T4" fmla="*/ 29 w 31"/>
                <a:gd name="T5" fmla="*/ 205 h 212"/>
                <a:gd name="T6" fmla="*/ 17 w 31"/>
                <a:gd name="T7" fmla="*/ 11 h 212"/>
                <a:gd name="T8" fmla="*/ 0 w 31"/>
                <a:gd name="T9" fmla="*/ 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12">
                  <a:moveTo>
                    <a:pt x="0" y="12"/>
                  </a:moveTo>
                  <a:cubicBezTo>
                    <a:pt x="3" y="77"/>
                    <a:pt x="8" y="142"/>
                    <a:pt x="17" y="205"/>
                  </a:cubicBezTo>
                  <a:cubicBezTo>
                    <a:pt x="18" y="212"/>
                    <a:pt x="29" y="212"/>
                    <a:pt x="29" y="205"/>
                  </a:cubicBezTo>
                  <a:cubicBezTo>
                    <a:pt x="31" y="141"/>
                    <a:pt x="22" y="75"/>
                    <a:pt x="17" y="11"/>
                  </a:cubicBezTo>
                  <a:cubicBezTo>
                    <a:pt x="16" y="0"/>
                    <a:pt x="0" y="2"/>
                    <a:pt x="0" y="12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E797403C-310E-4C36-A5DC-ED1C7FB32F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88663" y="4733925"/>
              <a:ext cx="52388" cy="193675"/>
            </a:xfrm>
            <a:custGeom>
              <a:avLst/>
              <a:gdLst>
                <a:gd name="T0" fmla="*/ 1 w 35"/>
                <a:gd name="T1" fmla="*/ 15 h 133"/>
                <a:gd name="T2" fmla="*/ 9 w 35"/>
                <a:gd name="T3" fmla="*/ 79 h 133"/>
                <a:gd name="T4" fmla="*/ 20 w 35"/>
                <a:gd name="T5" fmla="*/ 130 h 133"/>
                <a:gd name="T6" fmla="*/ 30 w 35"/>
                <a:gd name="T7" fmla="*/ 128 h 133"/>
                <a:gd name="T8" fmla="*/ 27 w 35"/>
                <a:gd name="T9" fmla="*/ 75 h 133"/>
                <a:gd name="T10" fmla="*/ 19 w 35"/>
                <a:gd name="T11" fmla="*/ 12 h 133"/>
                <a:gd name="T12" fmla="*/ 1 w 35"/>
                <a:gd name="T13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3">
                  <a:moveTo>
                    <a:pt x="1" y="15"/>
                  </a:moveTo>
                  <a:cubicBezTo>
                    <a:pt x="3" y="36"/>
                    <a:pt x="6" y="57"/>
                    <a:pt x="9" y="79"/>
                  </a:cubicBezTo>
                  <a:cubicBezTo>
                    <a:pt x="11" y="95"/>
                    <a:pt x="11" y="115"/>
                    <a:pt x="20" y="130"/>
                  </a:cubicBezTo>
                  <a:cubicBezTo>
                    <a:pt x="22" y="133"/>
                    <a:pt x="28" y="132"/>
                    <a:pt x="30" y="128"/>
                  </a:cubicBezTo>
                  <a:cubicBezTo>
                    <a:pt x="35" y="112"/>
                    <a:pt x="30" y="92"/>
                    <a:pt x="27" y="75"/>
                  </a:cubicBezTo>
                  <a:cubicBezTo>
                    <a:pt x="24" y="54"/>
                    <a:pt x="21" y="33"/>
                    <a:pt x="19" y="12"/>
                  </a:cubicBezTo>
                  <a:cubicBezTo>
                    <a:pt x="17" y="0"/>
                    <a:pt x="0" y="3"/>
                    <a:pt x="1" y="1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EE246BC3-C877-4444-975F-884D26BE03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98188" y="4781550"/>
              <a:ext cx="88900" cy="49213"/>
            </a:xfrm>
            <a:custGeom>
              <a:avLst/>
              <a:gdLst>
                <a:gd name="T0" fmla="*/ 10 w 61"/>
                <a:gd name="T1" fmla="*/ 31 h 34"/>
                <a:gd name="T2" fmla="*/ 57 w 61"/>
                <a:gd name="T3" fmla="*/ 10 h 34"/>
                <a:gd name="T4" fmla="*/ 54 w 61"/>
                <a:gd name="T5" fmla="*/ 2 h 34"/>
                <a:gd name="T6" fmla="*/ 5 w 61"/>
                <a:gd name="T7" fmla="*/ 24 h 34"/>
                <a:gd name="T8" fmla="*/ 10 w 61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4">
                  <a:moveTo>
                    <a:pt x="10" y="31"/>
                  </a:moveTo>
                  <a:cubicBezTo>
                    <a:pt x="25" y="24"/>
                    <a:pt x="42" y="18"/>
                    <a:pt x="57" y="10"/>
                  </a:cubicBezTo>
                  <a:cubicBezTo>
                    <a:pt x="61" y="7"/>
                    <a:pt x="58" y="0"/>
                    <a:pt x="54" y="2"/>
                  </a:cubicBezTo>
                  <a:cubicBezTo>
                    <a:pt x="37" y="8"/>
                    <a:pt x="21" y="16"/>
                    <a:pt x="5" y="24"/>
                  </a:cubicBezTo>
                  <a:cubicBezTo>
                    <a:pt x="0" y="26"/>
                    <a:pt x="5" y="34"/>
                    <a:pt x="10" y="3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E5CEC9F0-AD11-42C2-8446-67BE547D89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87076" y="4764087"/>
              <a:ext cx="114300" cy="74613"/>
            </a:xfrm>
            <a:custGeom>
              <a:avLst/>
              <a:gdLst>
                <a:gd name="T0" fmla="*/ 19 w 79"/>
                <a:gd name="T1" fmla="*/ 46 h 51"/>
                <a:gd name="T2" fmla="*/ 71 w 79"/>
                <a:gd name="T3" fmla="*/ 17 h 51"/>
                <a:gd name="T4" fmla="*/ 64 w 79"/>
                <a:gd name="T5" fmla="*/ 3 h 51"/>
                <a:gd name="T6" fmla="*/ 12 w 79"/>
                <a:gd name="T7" fmla="*/ 26 h 51"/>
                <a:gd name="T8" fmla="*/ 19 w 79"/>
                <a:gd name="T9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1">
                  <a:moveTo>
                    <a:pt x="19" y="46"/>
                  </a:moveTo>
                  <a:cubicBezTo>
                    <a:pt x="37" y="38"/>
                    <a:pt x="55" y="29"/>
                    <a:pt x="71" y="17"/>
                  </a:cubicBezTo>
                  <a:cubicBezTo>
                    <a:pt x="79" y="11"/>
                    <a:pt x="72" y="0"/>
                    <a:pt x="64" y="3"/>
                  </a:cubicBezTo>
                  <a:cubicBezTo>
                    <a:pt x="46" y="8"/>
                    <a:pt x="30" y="19"/>
                    <a:pt x="12" y="26"/>
                  </a:cubicBezTo>
                  <a:cubicBezTo>
                    <a:pt x="0" y="31"/>
                    <a:pt x="6" y="51"/>
                    <a:pt x="19" y="4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CF4DB4E6-46B2-4F51-A980-BE97412195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75963" y="4597400"/>
              <a:ext cx="36513" cy="41275"/>
            </a:xfrm>
            <a:custGeom>
              <a:avLst/>
              <a:gdLst>
                <a:gd name="T0" fmla="*/ 3 w 25"/>
                <a:gd name="T1" fmla="*/ 13 h 28"/>
                <a:gd name="T2" fmla="*/ 10 w 25"/>
                <a:gd name="T3" fmla="*/ 22 h 28"/>
                <a:gd name="T4" fmla="*/ 11 w 25"/>
                <a:gd name="T5" fmla="*/ 23 h 28"/>
                <a:gd name="T6" fmla="*/ 10 w 25"/>
                <a:gd name="T7" fmla="*/ 22 h 28"/>
                <a:gd name="T8" fmla="*/ 10 w 25"/>
                <a:gd name="T9" fmla="*/ 20 h 28"/>
                <a:gd name="T10" fmla="*/ 10 w 25"/>
                <a:gd name="T11" fmla="*/ 18 h 28"/>
                <a:gd name="T12" fmla="*/ 12 w 25"/>
                <a:gd name="T13" fmla="*/ 16 h 28"/>
                <a:gd name="T14" fmla="*/ 12 w 25"/>
                <a:gd name="T15" fmla="*/ 16 h 28"/>
                <a:gd name="T16" fmla="*/ 15 w 25"/>
                <a:gd name="T17" fmla="*/ 15 h 28"/>
                <a:gd name="T18" fmla="*/ 18 w 25"/>
                <a:gd name="T19" fmla="*/ 15 h 28"/>
                <a:gd name="T20" fmla="*/ 18 w 25"/>
                <a:gd name="T21" fmla="*/ 15 h 28"/>
                <a:gd name="T22" fmla="*/ 17 w 25"/>
                <a:gd name="T23" fmla="*/ 14 h 28"/>
                <a:gd name="T24" fmla="*/ 14 w 25"/>
                <a:gd name="T25" fmla="*/ 12 h 28"/>
                <a:gd name="T26" fmla="*/ 12 w 25"/>
                <a:gd name="T27" fmla="*/ 9 h 28"/>
                <a:gd name="T28" fmla="*/ 11 w 25"/>
                <a:gd name="T29" fmla="*/ 8 h 28"/>
                <a:gd name="T30" fmla="*/ 11 w 25"/>
                <a:gd name="T31" fmla="*/ 8 h 28"/>
                <a:gd name="T32" fmla="*/ 11 w 25"/>
                <a:gd name="T33" fmla="*/ 12 h 28"/>
                <a:gd name="T34" fmla="*/ 9 w 25"/>
                <a:gd name="T35" fmla="*/ 14 h 28"/>
                <a:gd name="T36" fmla="*/ 9 w 25"/>
                <a:gd name="T37" fmla="*/ 14 h 28"/>
                <a:gd name="T38" fmla="*/ 7 w 25"/>
                <a:gd name="T39" fmla="*/ 15 h 28"/>
                <a:gd name="T40" fmla="*/ 4 w 25"/>
                <a:gd name="T41" fmla="*/ 14 h 28"/>
                <a:gd name="T42" fmla="*/ 4 w 25"/>
                <a:gd name="T43" fmla="*/ 13 h 28"/>
                <a:gd name="T44" fmla="*/ 6 w 25"/>
                <a:gd name="T45" fmla="*/ 16 h 28"/>
                <a:gd name="T46" fmla="*/ 14 w 25"/>
                <a:gd name="T47" fmla="*/ 25 h 28"/>
                <a:gd name="T48" fmla="*/ 22 w 25"/>
                <a:gd name="T49" fmla="*/ 26 h 28"/>
                <a:gd name="T50" fmla="*/ 23 w 25"/>
                <a:gd name="T51" fmla="*/ 18 h 28"/>
                <a:gd name="T52" fmla="*/ 12 w 25"/>
                <a:gd name="T53" fmla="*/ 8 h 28"/>
                <a:gd name="T54" fmla="*/ 4 w 25"/>
                <a:gd name="T55" fmla="*/ 6 h 28"/>
                <a:gd name="T56" fmla="*/ 3 w 25"/>
                <a:gd name="T57" fmla="*/ 14 h 28"/>
                <a:gd name="T58" fmla="*/ 6 w 25"/>
                <a:gd name="T59" fmla="*/ 17 h 28"/>
                <a:gd name="T60" fmla="*/ 9 w 25"/>
                <a:gd name="T61" fmla="*/ 22 h 28"/>
                <a:gd name="T62" fmla="*/ 14 w 25"/>
                <a:gd name="T63" fmla="*/ 26 h 28"/>
                <a:gd name="T64" fmla="*/ 22 w 25"/>
                <a:gd name="T65" fmla="*/ 21 h 28"/>
                <a:gd name="T66" fmla="*/ 22 w 25"/>
                <a:gd name="T67" fmla="*/ 19 h 28"/>
                <a:gd name="T68" fmla="*/ 21 w 25"/>
                <a:gd name="T69" fmla="*/ 17 h 28"/>
                <a:gd name="T70" fmla="*/ 17 w 25"/>
                <a:gd name="T71" fmla="*/ 9 h 28"/>
                <a:gd name="T72" fmla="*/ 14 w 25"/>
                <a:gd name="T73" fmla="*/ 4 h 28"/>
                <a:gd name="T74" fmla="*/ 5 w 25"/>
                <a:gd name="T75" fmla="*/ 2 h 28"/>
                <a:gd name="T76" fmla="*/ 3 w 25"/>
                <a:gd name="T7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28">
                  <a:moveTo>
                    <a:pt x="3" y="13"/>
                  </a:moveTo>
                  <a:cubicBezTo>
                    <a:pt x="5" y="16"/>
                    <a:pt x="7" y="19"/>
                    <a:pt x="10" y="22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2" y="24"/>
                    <a:pt x="10" y="22"/>
                    <a:pt x="10" y="22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20"/>
                    <a:pt x="10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4"/>
                    <a:pt x="17" y="15"/>
                    <a:pt x="18" y="15"/>
                  </a:cubicBezTo>
                  <a:cubicBezTo>
                    <a:pt x="17" y="15"/>
                    <a:pt x="17" y="14"/>
                    <a:pt x="18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4"/>
                    <a:pt x="14" y="12"/>
                    <a:pt x="14" y="12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1" y="12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4"/>
                    <a:pt x="7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4" y="14"/>
                    <a:pt x="5" y="15"/>
                    <a:pt x="4" y="13"/>
                  </a:cubicBezTo>
                  <a:cubicBezTo>
                    <a:pt x="4" y="14"/>
                    <a:pt x="5" y="15"/>
                    <a:pt x="6" y="16"/>
                  </a:cubicBezTo>
                  <a:cubicBezTo>
                    <a:pt x="8" y="19"/>
                    <a:pt x="11" y="22"/>
                    <a:pt x="14" y="25"/>
                  </a:cubicBezTo>
                  <a:cubicBezTo>
                    <a:pt x="16" y="28"/>
                    <a:pt x="19" y="28"/>
                    <a:pt x="22" y="26"/>
                  </a:cubicBezTo>
                  <a:cubicBezTo>
                    <a:pt x="24" y="25"/>
                    <a:pt x="25" y="20"/>
                    <a:pt x="23" y="18"/>
                  </a:cubicBezTo>
                  <a:cubicBezTo>
                    <a:pt x="20" y="15"/>
                    <a:pt x="16" y="11"/>
                    <a:pt x="12" y="8"/>
                  </a:cubicBezTo>
                  <a:cubicBezTo>
                    <a:pt x="10" y="6"/>
                    <a:pt x="8" y="4"/>
                    <a:pt x="4" y="6"/>
                  </a:cubicBezTo>
                  <a:cubicBezTo>
                    <a:pt x="1" y="7"/>
                    <a:pt x="2" y="11"/>
                    <a:pt x="3" y="14"/>
                  </a:cubicBezTo>
                  <a:cubicBezTo>
                    <a:pt x="4" y="15"/>
                    <a:pt x="5" y="16"/>
                    <a:pt x="6" y="17"/>
                  </a:cubicBezTo>
                  <a:cubicBezTo>
                    <a:pt x="7" y="19"/>
                    <a:pt x="9" y="20"/>
                    <a:pt x="9" y="22"/>
                  </a:cubicBezTo>
                  <a:cubicBezTo>
                    <a:pt x="10" y="23"/>
                    <a:pt x="12" y="25"/>
                    <a:pt x="14" y="26"/>
                  </a:cubicBezTo>
                  <a:cubicBezTo>
                    <a:pt x="17" y="27"/>
                    <a:pt x="21" y="25"/>
                    <a:pt x="22" y="21"/>
                  </a:cubicBezTo>
                  <a:cubicBezTo>
                    <a:pt x="21" y="25"/>
                    <a:pt x="22" y="20"/>
                    <a:pt x="22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0" y="14"/>
                    <a:pt x="19" y="12"/>
                    <a:pt x="17" y="9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2" y="1"/>
                    <a:pt x="8" y="0"/>
                    <a:pt x="5" y="2"/>
                  </a:cubicBezTo>
                  <a:cubicBezTo>
                    <a:pt x="0" y="4"/>
                    <a:pt x="0" y="9"/>
                    <a:pt x="3" y="1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2BFB4C82-E26B-426D-B7A3-D90B40F81F0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01351" y="4452937"/>
              <a:ext cx="82550" cy="136525"/>
            </a:xfrm>
            <a:custGeom>
              <a:avLst/>
              <a:gdLst>
                <a:gd name="T0" fmla="*/ 3 w 56"/>
                <a:gd name="T1" fmla="*/ 10 h 93"/>
                <a:gd name="T2" fmla="*/ 43 w 56"/>
                <a:gd name="T3" fmla="*/ 88 h 93"/>
                <a:gd name="T4" fmla="*/ 53 w 56"/>
                <a:gd name="T5" fmla="*/ 83 h 93"/>
                <a:gd name="T6" fmla="*/ 13 w 56"/>
                <a:gd name="T7" fmla="*/ 6 h 93"/>
                <a:gd name="T8" fmla="*/ 3 w 56"/>
                <a:gd name="T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3">
                  <a:moveTo>
                    <a:pt x="3" y="10"/>
                  </a:moveTo>
                  <a:cubicBezTo>
                    <a:pt x="14" y="37"/>
                    <a:pt x="25" y="65"/>
                    <a:pt x="43" y="88"/>
                  </a:cubicBezTo>
                  <a:cubicBezTo>
                    <a:pt x="47" y="93"/>
                    <a:pt x="56" y="89"/>
                    <a:pt x="53" y="83"/>
                  </a:cubicBezTo>
                  <a:cubicBezTo>
                    <a:pt x="43" y="56"/>
                    <a:pt x="25" y="32"/>
                    <a:pt x="13" y="6"/>
                  </a:cubicBezTo>
                  <a:cubicBezTo>
                    <a:pt x="10" y="0"/>
                    <a:pt x="0" y="4"/>
                    <a:pt x="3" y="10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F7664705-8D74-4A84-AE64-637CDFF681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44226" y="3444875"/>
              <a:ext cx="19050" cy="342900"/>
            </a:xfrm>
            <a:custGeom>
              <a:avLst/>
              <a:gdLst>
                <a:gd name="T0" fmla="*/ 5 w 13"/>
                <a:gd name="T1" fmla="*/ 3 h 236"/>
                <a:gd name="T2" fmla="*/ 0 w 13"/>
                <a:gd name="T3" fmla="*/ 230 h 236"/>
                <a:gd name="T4" fmla="*/ 9 w 13"/>
                <a:gd name="T5" fmla="*/ 230 h 236"/>
                <a:gd name="T6" fmla="*/ 11 w 13"/>
                <a:gd name="T7" fmla="*/ 3 h 236"/>
                <a:gd name="T8" fmla="*/ 5 w 13"/>
                <a:gd name="T9" fmla="*/ 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6">
                  <a:moveTo>
                    <a:pt x="5" y="3"/>
                  </a:moveTo>
                  <a:cubicBezTo>
                    <a:pt x="4" y="79"/>
                    <a:pt x="3" y="155"/>
                    <a:pt x="0" y="230"/>
                  </a:cubicBezTo>
                  <a:cubicBezTo>
                    <a:pt x="0" y="236"/>
                    <a:pt x="9" y="236"/>
                    <a:pt x="9" y="230"/>
                  </a:cubicBezTo>
                  <a:cubicBezTo>
                    <a:pt x="13" y="154"/>
                    <a:pt x="12" y="79"/>
                    <a:pt x="11" y="3"/>
                  </a:cubicBezTo>
                  <a:cubicBezTo>
                    <a:pt x="11" y="0"/>
                    <a:pt x="5" y="0"/>
                    <a:pt x="5" y="3"/>
                  </a:cubicBezTo>
                  <a:close/>
                </a:path>
              </a:pathLst>
            </a:custGeom>
            <a:solidFill>
              <a:srgbClr val="001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857D9C7D-8420-4B8F-BDF2-D54F4CC60C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86826" y="1673225"/>
              <a:ext cx="514350" cy="192088"/>
            </a:xfrm>
            <a:custGeom>
              <a:avLst/>
              <a:gdLst>
                <a:gd name="T0" fmla="*/ 5 w 353"/>
                <a:gd name="T1" fmla="*/ 8 h 132"/>
                <a:gd name="T2" fmla="*/ 32 w 353"/>
                <a:gd name="T3" fmla="*/ 21 h 132"/>
                <a:gd name="T4" fmla="*/ 69 w 353"/>
                <a:gd name="T5" fmla="*/ 34 h 132"/>
                <a:gd name="T6" fmla="*/ 161 w 353"/>
                <a:gd name="T7" fmla="*/ 67 h 132"/>
                <a:gd name="T8" fmla="*/ 253 w 353"/>
                <a:gd name="T9" fmla="*/ 100 h 132"/>
                <a:gd name="T10" fmla="*/ 341 w 353"/>
                <a:gd name="T11" fmla="*/ 131 h 132"/>
                <a:gd name="T12" fmla="*/ 346 w 353"/>
                <a:gd name="T13" fmla="*/ 120 h 132"/>
                <a:gd name="T14" fmla="*/ 264 w 353"/>
                <a:gd name="T15" fmla="*/ 83 h 132"/>
                <a:gd name="T16" fmla="*/ 167 w 353"/>
                <a:gd name="T17" fmla="*/ 47 h 132"/>
                <a:gd name="T18" fmla="*/ 75 w 353"/>
                <a:gd name="T19" fmla="*/ 16 h 132"/>
                <a:gd name="T20" fmla="*/ 38 w 353"/>
                <a:gd name="T21" fmla="*/ 4 h 132"/>
                <a:gd name="T22" fmla="*/ 8 w 353"/>
                <a:gd name="T23" fmla="*/ 0 h 132"/>
                <a:gd name="T24" fmla="*/ 5 w 353"/>
                <a:gd name="T25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132">
                  <a:moveTo>
                    <a:pt x="5" y="8"/>
                  </a:moveTo>
                  <a:cubicBezTo>
                    <a:pt x="14" y="12"/>
                    <a:pt x="22" y="18"/>
                    <a:pt x="32" y="21"/>
                  </a:cubicBezTo>
                  <a:cubicBezTo>
                    <a:pt x="44" y="26"/>
                    <a:pt x="57" y="30"/>
                    <a:pt x="69" y="34"/>
                  </a:cubicBezTo>
                  <a:cubicBezTo>
                    <a:pt x="100" y="44"/>
                    <a:pt x="131" y="56"/>
                    <a:pt x="161" y="67"/>
                  </a:cubicBezTo>
                  <a:cubicBezTo>
                    <a:pt x="192" y="78"/>
                    <a:pt x="223" y="89"/>
                    <a:pt x="253" y="100"/>
                  </a:cubicBezTo>
                  <a:cubicBezTo>
                    <a:pt x="282" y="111"/>
                    <a:pt x="311" y="125"/>
                    <a:pt x="341" y="131"/>
                  </a:cubicBezTo>
                  <a:cubicBezTo>
                    <a:pt x="347" y="132"/>
                    <a:pt x="353" y="124"/>
                    <a:pt x="346" y="120"/>
                  </a:cubicBezTo>
                  <a:cubicBezTo>
                    <a:pt x="321" y="104"/>
                    <a:pt x="292" y="94"/>
                    <a:pt x="264" y="83"/>
                  </a:cubicBezTo>
                  <a:cubicBezTo>
                    <a:pt x="232" y="70"/>
                    <a:pt x="199" y="59"/>
                    <a:pt x="167" y="47"/>
                  </a:cubicBezTo>
                  <a:cubicBezTo>
                    <a:pt x="136" y="36"/>
                    <a:pt x="106" y="26"/>
                    <a:pt x="75" y="16"/>
                  </a:cubicBezTo>
                  <a:cubicBezTo>
                    <a:pt x="63" y="12"/>
                    <a:pt x="50" y="8"/>
                    <a:pt x="38" y="4"/>
                  </a:cubicBezTo>
                  <a:cubicBezTo>
                    <a:pt x="27" y="2"/>
                    <a:pt x="18" y="1"/>
                    <a:pt x="8" y="0"/>
                  </a:cubicBezTo>
                  <a:cubicBezTo>
                    <a:pt x="4" y="0"/>
                    <a:pt x="0" y="6"/>
                    <a:pt x="5" y="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2104ABB7-D659-4FC6-965E-9C82973910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82251" y="838200"/>
              <a:ext cx="498475" cy="647700"/>
            </a:xfrm>
            <a:custGeom>
              <a:avLst/>
              <a:gdLst>
                <a:gd name="T0" fmla="*/ 307 w 342"/>
                <a:gd name="T1" fmla="*/ 15 h 444"/>
                <a:gd name="T2" fmla="*/ 165 w 342"/>
                <a:gd name="T3" fmla="*/ 219 h 444"/>
                <a:gd name="T4" fmla="*/ 10 w 342"/>
                <a:gd name="T5" fmla="*/ 415 h 444"/>
                <a:gd name="T6" fmla="*/ 33 w 342"/>
                <a:gd name="T7" fmla="*/ 430 h 444"/>
                <a:gd name="T8" fmla="*/ 35 w 342"/>
                <a:gd name="T9" fmla="*/ 428 h 444"/>
                <a:gd name="T10" fmla="*/ 24 w 342"/>
                <a:gd name="T11" fmla="*/ 431 h 444"/>
                <a:gd name="T12" fmla="*/ 25 w 342"/>
                <a:gd name="T13" fmla="*/ 431 h 444"/>
                <a:gd name="T14" fmla="*/ 15 w 342"/>
                <a:gd name="T15" fmla="*/ 411 h 444"/>
                <a:gd name="T16" fmla="*/ 13 w 342"/>
                <a:gd name="T17" fmla="*/ 413 h 444"/>
                <a:gd name="T18" fmla="*/ 33 w 342"/>
                <a:gd name="T19" fmla="*/ 430 h 444"/>
                <a:gd name="T20" fmla="*/ 53 w 342"/>
                <a:gd name="T21" fmla="*/ 400 h 444"/>
                <a:gd name="T22" fmla="*/ 28 w 342"/>
                <a:gd name="T23" fmla="*/ 388 h 444"/>
                <a:gd name="T24" fmla="*/ 8 w 342"/>
                <a:gd name="T25" fmla="*/ 418 h 444"/>
                <a:gd name="T26" fmla="*/ 29 w 342"/>
                <a:gd name="T27" fmla="*/ 435 h 444"/>
                <a:gd name="T28" fmla="*/ 40 w 342"/>
                <a:gd name="T29" fmla="*/ 423 h 444"/>
                <a:gd name="T30" fmla="*/ 30 w 342"/>
                <a:gd name="T31" fmla="*/ 403 h 444"/>
                <a:gd name="T32" fmla="*/ 8 w 342"/>
                <a:gd name="T33" fmla="*/ 418 h 444"/>
                <a:gd name="T34" fmla="*/ 31 w 342"/>
                <a:gd name="T35" fmla="*/ 433 h 444"/>
                <a:gd name="T36" fmla="*/ 186 w 342"/>
                <a:gd name="T37" fmla="*/ 237 h 444"/>
                <a:gd name="T38" fmla="*/ 333 w 342"/>
                <a:gd name="T39" fmla="*/ 27 h 444"/>
                <a:gd name="T40" fmla="*/ 307 w 342"/>
                <a:gd name="T41" fmla="*/ 1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2" h="444">
                  <a:moveTo>
                    <a:pt x="307" y="15"/>
                  </a:moveTo>
                  <a:cubicBezTo>
                    <a:pt x="264" y="86"/>
                    <a:pt x="215" y="153"/>
                    <a:pt x="165" y="219"/>
                  </a:cubicBezTo>
                  <a:cubicBezTo>
                    <a:pt x="115" y="285"/>
                    <a:pt x="66" y="354"/>
                    <a:pt x="10" y="415"/>
                  </a:cubicBezTo>
                  <a:cubicBezTo>
                    <a:pt x="18" y="420"/>
                    <a:pt x="25" y="425"/>
                    <a:pt x="33" y="430"/>
                  </a:cubicBezTo>
                  <a:cubicBezTo>
                    <a:pt x="34" y="429"/>
                    <a:pt x="34" y="429"/>
                    <a:pt x="35" y="428"/>
                  </a:cubicBezTo>
                  <a:cubicBezTo>
                    <a:pt x="31" y="429"/>
                    <a:pt x="28" y="430"/>
                    <a:pt x="24" y="431"/>
                  </a:cubicBezTo>
                  <a:cubicBezTo>
                    <a:pt x="24" y="431"/>
                    <a:pt x="25" y="431"/>
                    <a:pt x="25" y="431"/>
                  </a:cubicBezTo>
                  <a:cubicBezTo>
                    <a:pt x="21" y="424"/>
                    <a:pt x="18" y="418"/>
                    <a:pt x="15" y="411"/>
                  </a:cubicBezTo>
                  <a:cubicBezTo>
                    <a:pt x="14" y="412"/>
                    <a:pt x="13" y="412"/>
                    <a:pt x="13" y="413"/>
                  </a:cubicBezTo>
                  <a:cubicBezTo>
                    <a:pt x="19" y="418"/>
                    <a:pt x="26" y="424"/>
                    <a:pt x="33" y="430"/>
                  </a:cubicBezTo>
                  <a:cubicBezTo>
                    <a:pt x="39" y="419"/>
                    <a:pt x="47" y="410"/>
                    <a:pt x="53" y="400"/>
                  </a:cubicBezTo>
                  <a:cubicBezTo>
                    <a:pt x="62" y="385"/>
                    <a:pt x="37" y="373"/>
                    <a:pt x="28" y="388"/>
                  </a:cubicBezTo>
                  <a:cubicBezTo>
                    <a:pt x="22" y="399"/>
                    <a:pt x="14" y="407"/>
                    <a:pt x="8" y="418"/>
                  </a:cubicBezTo>
                  <a:cubicBezTo>
                    <a:pt x="1" y="430"/>
                    <a:pt x="18" y="444"/>
                    <a:pt x="29" y="435"/>
                  </a:cubicBezTo>
                  <a:cubicBezTo>
                    <a:pt x="33" y="432"/>
                    <a:pt x="38" y="429"/>
                    <a:pt x="40" y="423"/>
                  </a:cubicBezTo>
                  <a:cubicBezTo>
                    <a:pt x="43" y="414"/>
                    <a:pt x="39" y="406"/>
                    <a:pt x="30" y="403"/>
                  </a:cubicBezTo>
                  <a:cubicBezTo>
                    <a:pt x="19" y="401"/>
                    <a:pt x="12" y="410"/>
                    <a:pt x="8" y="418"/>
                  </a:cubicBezTo>
                  <a:cubicBezTo>
                    <a:pt x="0" y="432"/>
                    <a:pt x="21" y="444"/>
                    <a:pt x="31" y="433"/>
                  </a:cubicBezTo>
                  <a:cubicBezTo>
                    <a:pt x="88" y="372"/>
                    <a:pt x="136" y="303"/>
                    <a:pt x="186" y="237"/>
                  </a:cubicBezTo>
                  <a:cubicBezTo>
                    <a:pt x="238" y="169"/>
                    <a:pt x="288" y="100"/>
                    <a:pt x="333" y="27"/>
                  </a:cubicBezTo>
                  <a:cubicBezTo>
                    <a:pt x="342" y="12"/>
                    <a:pt x="317" y="0"/>
                    <a:pt x="307" y="1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03C4E7D2-F78F-4419-A882-FF8332BB00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52101" y="919162"/>
              <a:ext cx="436563" cy="508000"/>
            </a:xfrm>
            <a:custGeom>
              <a:avLst/>
              <a:gdLst>
                <a:gd name="T0" fmla="*/ 266 w 299"/>
                <a:gd name="T1" fmla="*/ 15 h 348"/>
                <a:gd name="T2" fmla="*/ 139 w 299"/>
                <a:gd name="T3" fmla="*/ 170 h 348"/>
                <a:gd name="T4" fmla="*/ 73 w 299"/>
                <a:gd name="T5" fmla="*/ 247 h 348"/>
                <a:gd name="T6" fmla="*/ 14 w 299"/>
                <a:gd name="T7" fmla="*/ 313 h 348"/>
                <a:gd name="T8" fmla="*/ 30 w 299"/>
                <a:gd name="T9" fmla="*/ 336 h 348"/>
                <a:gd name="T10" fmla="*/ 85 w 299"/>
                <a:gd name="T11" fmla="*/ 275 h 348"/>
                <a:gd name="T12" fmla="*/ 155 w 299"/>
                <a:gd name="T13" fmla="*/ 194 h 348"/>
                <a:gd name="T14" fmla="*/ 287 w 299"/>
                <a:gd name="T15" fmla="*/ 32 h 348"/>
                <a:gd name="T16" fmla="*/ 266 w 299"/>
                <a:gd name="T17" fmla="*/ 1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48">
                  <a:moveTo>
                    <a:pt x="266" y="15"/>
                  </a:moveTo>
                  <a:cubicBezTo>
                    <a:pt x="225" y="68"/>
                    <a:pt x="182" y="119"/>
                    <a:pt x="139" y="170"/>
                  </a:cubicBezTo>
                  <a:cubicBezTo>
                    <a:pt x="117" y="196"/>
                    <a:pt x="95" y="221"/>
                    <a:pt x="73" y="247"/>
                  </a:cubicBezTo>
                  <a:cubicBezTo>
                    <a:pt x="53" y="269"/>
                    <a:pt x="36" y="294"/>
                    <a:pt x="14" y="313"/>
                  </a:cubicBezTo>
                  <a:cubicBezTo>
                    <a:pt x="0" y="325"/>
                    <a:pt x="16" y="348"/>
                    <a:pt x="30" y="336"/>
                  </a:cubicBezTo>
                  <a:cubicBezTo>
                    <a:pt x="51" y="318"/>
                    <a:pt x="67" y="296"/>
                    <a:pt x="85" y="275"/>
                  </a:cubicBezTo>
                  <a:cubicBezTo>
                    <a:pt x="108" y="248"/>
                    <a:pt x="132" y="221"/>
                    <a:pt x="155" y="194"/>
                  </a:cubicBezTo>
                  <a:cubicBezTo>
                    <a:pt x="200" y="141"/>
                    <a:pt x="245" y="88"/>
                    <a:pt x="287" y="32"/>
                  </a:cubicBezTo>
                  <a:cubicBezTo>
                    <a:pt x="299" y="18"/>
                    <a:pt x="277" y="0"/>
                    <a:pt x="266" y="1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6EF2C19A-DBC3-44D6-953E-17534BE5E6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42588" y="1300162"/>
              <a:ext cx="34925" cy="166688"/>
            </a:xfrm>
            <a:custGeom>
              <a:avLst/>
              <a:gdLst>
                <a:gd name="T0" fmla="*/ 0 w 24"/>
                <a:gd name="T1" fmla="*/ 9 h 115"/>
                <a:gd name="T2" fmla="*/ 1 w 24"/>
                <a:gd name="T3" fmla="*/ 63 h 115"/>
                <a:gd name="T4" fmla="*/ 9 w 24"/>
                <a:gd name="T5" fmla="*/ 110 h 115"/>
                <a:gd name="T6" fmla="*/ 20 w 24"/>
                <a:gd name="T7" fmla="*/ 109 h 115"/>
                <a:gd name="T8" fmla="*/ 19 w 24"/>
                <a:gd name="T9" fmla="*/ 68 h 115"/>
                <a:gd name="T10" fmla="*/ 14 w 24"/>
                <a:gd name="T11" fmla="*/ 9 h 115"/>
                <a:gd name="T12" fmla="*/ 0 w 24"/>
                <a:gd name="T13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5">
                  <a:moveTo>
                    <a:pt x="0" y="9"/>
                  </a:moveTo>
                  <a:cubicBezTo>
                    <a:pt x="0" y="27"/>
                    <a:pt x="0" y="45"/>
                    <a:pt x="1" y="63"/>
                  </a:cubicBezTo>
                  <a:cubicBezTo>
                    <a:pt x="2" y="78"/>
                    <a:pt x="1" y="96"/>
                    <a:pt x="9" y="110"/>
                  </a:cubicBezTo>
                  <a:cubicBezTo>
                    <a:pt x="11" y="114"/>
                    <a:pt x="18" y="115"/>
                    <a:pt x="20" y="109"/>
                  </a:cubicBezTo>
                  <a:cubicBezTo>
                    <a:pt x="24" y="96"/>
                    <a:pt x="21" y="82"/>
                    <a:pt x="19" y="68"/>
                  </a:cubicBezTo>
                  <a:cubicBezTo>
                    <a:pt x="17" y="48"/>
                    <a:pt x="15" y="29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8C8C62F8-BA30-4130-BE51-981C573E24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91801" y="1219200"/>
              <a:ext cx="49213" cy="220663"/>
            </a:xfrm>
            <a:custGeom>
              <a:avLst/>
              <a:gdLst>
                <a:gd name="T0" fmla="*/ 7 w 33"/>
                <a:gd name="T1" fmla="*/ 7 h 151"/>
                <a:gd name="T2" fmla="*/ 5 w 33"/>
                <a:gd name="T3" fmla="*/ 86 h 151"/>
                <a:gd name="T4" fmla="*/ 13 w 33"/>
                <a:gd name="T5" fmla="*/ 148 h 151"/>
                <a:gd name="T6" fmla="*/ 22 w 33"/>
                <a:gd name="T7" fmla="*/ 147 h 151"/>
                <a:gd name="T8" fmla="*/ 25 w 33"/>
                <a:gd name="T9" fmla="*/ 82 h 151"/>
                <a:gd name="T10" fmla="*/ 19 w 33"/>
                <a:gd name="T11" fmla="*/ 8 h 151"/>
                <a:gd name="T12" fmla="*/ 7 w 33"/>
                <a:gd name="T13" fmla="*/ 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51">
                  <a:moveTo>
                    <a:pt x="7" y="7"/>
                  </a:moveTo>
                  <a:cubicBezTo>
                    <a:pt x="0" y="31"/>
                    <a:pt x="5" y="61"/>
                    <a:pt x="5" y="86"/>
                  </a:cubicBezTo>
                  <a:cubicBezTo>
                    <a:pt x="5" y="101"/>
                    <a:pt x="0" y="137"/>
                    <a:pt x="13" y="148"/>
                  </a:cubicBezTo>
                  <a:cubicBezTo>
                    <a:pt x="16" y="151"/>
                    <a:pt x="20" y="150"/>
                    <a:pt x="22" y="147"/>
                  </a:cubicBezTo>
                  <a:cubicBezTo>
                    <a:pt x="33" y="131"/>
                    <a:pt x="26" y="100"/>
                    <a:pt x="25" y="82"/>
                  </a:cubicBezTo>
                  <a:cubicBezTo>
                    <a:pt x="24" y="58"/>
                    <a:pt x="26" y="31"/>
                    <a:pt x="19" y="8"/>
                  </a:cubicBezTo>
                  <a:cubicBezTo>
                    <a:pt x="18" y="2"/>
                    <a:pt x="9" y="0"/>
                    <a:pt x="7" y="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E8576850-475E-4D09-842C-6B2D58B0A5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04513" y="1071562"/>
              <a:ext cx="55563" cy="344488"/>
            </a:xfrm>
            <a:custGeom>
              <a:avLst/>
              <a:gdLst>
                <a:gd name="T0" fmla="*/ 10 w 38"/>
                <a:gd name="T1" fmla="*/ 6 h 236"/>
                <a:gd name="T2" fmla="*/ 8 w 38"/>
                <a:gd name="T3" fmla="*/ 134 h 236"/>
                <a:gd name="T4" fmla="*/ 10 w 38"/>
                <a:gd name="T5" fmla="*/ 194 h 236"/>
                <a:gd name="T6" fmla="*/ 15 w 38"/>
                <a:gd name="T7" fmla="*/ 226 h 236"/>
                <a:gd name="T8" fmla="*/ 34 w 38"/>
                <a:gd name="T9" fmla="*/ 224 h 236"/>
                <a:gd name="T10" fmla="*/ 36 w 38"/>
                <a:gd name="T11" fmla="*/ 216 h 236"/>
                <a:gd name="T12" fmla="*/ 36 w 38"/>
                <a:gd name="T13" fmla="*/ 196 h 236"/>
                <a:gd name="T14" fmla="*/ 35 w 38"/>
                <a:gd name="T15" fmla="*/ 138 h 236"/>
                <a:gd name="T16" fmla="*/ 22 w 38"/>
                <a:gd name="T17" fmla="*/ 5 h 236"/>
                <a:gd name="T18" fmla="*/ 10 w 38"/>
                <a:gd name="T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36">
                  <a:moveTo>
                    <a:pt x="10" y="6"/>
                  </a:moveTo>
                  <a:cubicBezTo>
                    <a:pt x="0" y="47"/>
                    <a:pt x="7" y="93"/>
                    <a:pt x="8" y="134"/>
                  </a:cubicBezTo>
                  <a:cubicBezTo>
                    <a:pt x="9" y="154"/>
                    <a:pt x="9" y="174"/>
                    <a:pt x="10" y="194"/>
                  </a:cubicBezTo>
                  <a:cubicBezTo>
                    <a:pt x="10" y="205"/>
                    <a:pt x="10" y="216"/>
                    <a:pt x="15" y="226"/>
                  </a:cubicBezTo>
                  <a:cubicBezTo>
                    <a:pt x="19" y="236"/>
                    <a:pt x="31" y="231"/>
                    <a:pt x="34" y="224"/>
                  </a:cubicBezTo>
                  <a:cubicBezTo>
                    <a:pt x="32" y="228"/>
                    <a:pt x="35" y="218"/>
                    <a:pt x="36" y="216"/>
                  </a:cubicBezTo>
                  <a:cubicBezTo>
                    <a:pt x="37" y="209"/>
                    <a:pt x="36" y="203"/>
                    <a:pt x="36" y="196"/>
                  </a:cubicBezTo>
                  <a:cubicBezTo>
                    <a:pt x="36" y="177"/>
                    <a:pt x="35" y="158"/>
                    <a:pt x="35" y="138"/>
                  </a:cubicBezTo>
                  <a:cubicBezTo>
                    <a:pt x="33" y="95"/>
                    <a:pt x="38" y="46"/>
                    <a:pt x="22" y="5"/>
                  </a:cubicBezTo>
                  <a:cubicBezTo>
                    <a:pt x="20" y="0"/>
                    <a:pt x="12" y="1"/>
                    <a:pt x="10" y="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681742BB-6D9A-4BC1-8284-C6692CE6A1B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93388" y="1263650"/>
              <a:ext cx="174625" cy="114300"/>
            </a:xfrm>
            <a:custGeom>
              <a:avLst/>
              <a:gdLst>
                <a:gd name="T0" fmla="*/ 3 w 120"/>
                <a:gd name="T1" fmla="*/ 7 h 79"/>
                <a:gd name="T2" fmla="*/ 104 w 120"/>
                <a:gd name="T3" fmla="*/ 75 h 79"/>
                <a:gd name="T4" fmla="*/ 114 w 120"/>
                <a:gd name="T5" fmla="*/ 61 h 79"/>
                <a:gd name="T6" fmla="*/ 6 w 120"/>
                <a:gd name="T7" fmla="*/ 1 h 79"/>
                <a:gd name="T8" fmla="*/ 3 w 120"/>
                <a:gd name="T9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3" y="7"/>
                  </a:moveTo>
                  <a:cubicBezTo>
                    <a:pt x="36" y="31"/>
                    <a:pt x="67" y="56"/>
                    <a:pt x="104" y="75"/>
                  </a:cubicBezTo>
                  <a:cubicBezTo>
                    <a:pt x="111" y="79"/>
                    <a:pt x="120" y="68"/>
                    <a:pt x="114" y="61"/>
                  </a:cubicBezTo>
                  <a:cubicBezTo>
                    <a:pt x="84" y="29"/>
                    <a:pt x="45" y="17"/>
                    <a:pt x="6" y="1"/>
                  </a:cubicBezTo>
                  <a:cubicBezTo>
                    <a:pt x="2" y="0"/>
                    <a:pt x="0" y="5"/>
                    <a:pt x="3" y="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B2962AAC-9B2B-4DA1-9F8F-846BFCD1A2D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610851" y="1139825"/>
              <a:ext cx="122238" cy="334963"/>
            </a:xfrm>
            <a:custGeom>
              <a:avLst/>
              <a:gdLst>
                <a:gd name="T0" fmla="*/ 65 w 84"/>
                <a:gd name="T1" fmla="*/ 10 h 230"/>
                <a:gd name="T2" fmla="*/ 32 w 84"/>
                <a:gd name="T3" fmla="*/ 118 h 230"/>
                <a:gd name="T4" fmla="*/ 0 w 84"/>
                <a:gd name="T5" fmla="*/ 223 h 230"/>
                <a:gd name="T6" fmla="*/ 7 w 84"/>
                <a:gd name="T7" fmla="*/ 227 h 230"/>
                <a:gd name="T8" fmla="*/ 51 w 84"/>
                <a:gd name="T9" fmla="*/ 130 h 230"/>
                <a:gd name="T10" fmla="*/ 82 w 84"/>
                <a:gd name="T11" fmla="*/ 14 h 230"/>
                <a:gd name="T12" fmla="*/ 65 w 84"/>
                <a:gd name="T13" fmla="*/ 1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30">
                  <a:moveTo>
                    <a:pt x="65" y="10"/>
                  </a:moveTo>
                  <a:cubicBezTo>
                    <a:pt x="54" y="46"/>
                    <a:pt x="43" y="82"/>
                    <a:pt x="32" y="118"/>
                  </a:cubicBezTo>
                  <a:cubicBezTo>
                    <a:pt x="21" y="153"/>
                    <a:pt x="7" y="188"/>
                    <a:pt x="0" y="223"/>
                  </a:cubicBezTo>
                  <a:cubicBezTo>
                    <a:pt x="0" y="227"/>
                    <a:pt x="5" y="230"/>
                    <a:pt x="7" y="227"/>
                  </a:cubicBezTo>
                  <a:cubicBezTo>
                    <a:pt x="27" y="197"/>
                    <a:pt x="39" y="163"/>
                    <a:pt x="51" y="130"/>
                  </a:cubicBezTo>
                  <a:cubicBezTo>
                    <a:pt x="64" y="92"/>
                    <a:pt x="74" y="53"/>
                    <a:pt x="82" y="14"/>
                  </a:cubicBezTo>
                  <a:cubicBezTo>
                    <a:pt x="84" y="4"/>
                    <a:pt x="68" y="0"/>
                    <a:pt x="65" y="10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0">
              <a:extLst>
                <a:ext uri="{FF2B5EF4-FFF2-40B4-BE49-F238E27FC236}">
                  <a16:creationId xmlns:a16="http://schemas.microsoft.com/office/drawing/2014/main" id="{470A2390-27E5-46E4-AC1F-16DD22D890A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21938" y="874712"/>
              <a:ext cx="309563" cy="268288"/>
            </a:xfrm>
            <a:custGeom>
              <a:avLst/>
              <a:gdLst>
                <a:gd name="T0" fmla="*/ 200 w 212"/>
                <a:gd name="T1" fmla="*/ 4 h 184"/>
                <a:gd name="T2" fmla="*/ 92 w 212"/>
                <a:gd name="T3" fmla="*/ 88 h 184"/>
                <a:gd name="T4" fmla="*/ 36 w 212"/>
                <a:gd name="T5" fmla="*/ 136 h 184"/>
                <a:gd name="T6" fmla="*/ 0 w 212"/>
                <a:gd name="T7" fmla="*/ 176 h 184"/>
                <a:gd name="T8" fmla="*/ 6 w 212"/>
                <a:gd name="T9" fmla="*/ 183 h 184"/>
                <a:gd name="T10" fmla="*/ 44 w 212"/>
                <a:gd name="T11" fmla="*/ 159 h 184"/>
                <a:gd name="T12" fmla="*/ 99 w 212"/>
                <a:gd name="T13" fmla="*/ 110 h 184"/>
                <a:gd name="T14" fmla="*/ 207 w 212"/>
                <a:gd name="T15" fmla="*/ 14 h 184"/>
                <a:gd name="T16" fmla="*/ 200 w 212"/>
                <a:gd name="T1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84">
                  <a:moveTo>
                    <a:pt x="200" y="4"/>
                  </a:moveTo>
                  <a:cubicBezTo>
                    <a:pt x="162" y="30"/>
                    <a:pt x="127" y="58"/>
                    <a:pt x="92" y="88"/>
                  </a:cubicBezTo>
                  <a:cubicBezTo>
                    <a:pt x="73" y="104"/>
                    <a:pt x="54" y="120"/>
                    <a:pt x="36" y="136"/>
                  </a:cubicBezTo>
                  <a:cubicBezTo>
                    <a:pt x="25" y="146"/>
                    <a:pt x="1" y="161"/>
                    <a:pt x="0" y="176"/>
                  </a:cubicBezTo>
                  <a:cubicBezTo>
                    <a:pt x="0" y="180"/>
                    <a:pt x="2" y="182"/>
                    <a:pt x="6" y="183"/>
                  </a:cubicBezTo>
                  <a:cubicBezTo>
                    <a:pt x="20" y="184"/>
                    <a:pt x="33" y="167"/>
                    <a:pt x="44" y="159"/>
                  </a:cubicBezTo>
                  <a:cubicBezTo>
                    <a:pt x="63" y="143"/>
                    <a:pt x="81" y="126"/>
                    <a:pt x="99" y="110"/>
                  </a:cubicBezTo>
                  <a:cubicBezTo>
                    <a:pt x="135" y="78"/>
                    <a:pt x="171" y="46"/>
                    <a:pt x="207" y="14"/>
                  </a:cubicBezTo>
                  <a:cubicBezTo>
                    <a:pt x="212" y="9"/>
                    <a:pt x="206" y="0"/>
                    <a:pt x="200" y="4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9170844C-9059-4A6C-843E-BEE1F0AC042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901" y="841375"/>
              <a:ext cx="412750" cy="322263"/>
            </a:xfrm>
            <a:custGeom>
              <a:avLst/>
              <a:gdLst>
                <a:gd name="T0" fmla="*/ 15 w 284"/>
                <a:gd name="T1" fmla="*/ 219 h 221"/>
                <a:gd name="T2" fmla="*/ 82 w 284"/>
                <a:gd name="T3" fmla="*/ 179 h 221"/>
                <a:gd name="T4" fmla="*/ 157 w 284"/>
                <a:gd name="T5" fmla="*/ 123 h 221"/>
                <a:gd name="T6" fmla="*/ 223 w 284"/>
                <a:gd name="T7" fmla="*/ 72 h 221"/>
                <a:gd name="T8" fmla="*/ 270 w 284"/>
                <a:gd name="T9" fmla="*/ 38 h 221"/>
                <a:gd name="T10" fmla="*/ 255 w 284"/>
                <a:gd name="T11" fmla="*/ 8 h 221"/>
                <a:gd name="T12" fmla="*/ 206 w 284"/>
                <a:gd name="T13" fmla="*/ 42 h 221"/>
                <a:gd name="T14" fmla="*/ 142 w 284"/>
                <a:gd name="T15" fmla="*/ 92 h 221"/>
                <a:gd name="T16" fmla="*/ 68 w 284"/>
                <a:gd name="T17" fmla="*/ 153 h 221"/>
                <a:gd name="T18" fmla="*/ 5 w 284"/>
                <a:gd name="T19" fmla="*/ 205 h 221"/>
                <a:gd name="T20" fmla="*/ 15 w 284"/>
                <a:gd name="T21" fmla="*/ 21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21">
                  <a:moveTo>
                    <a:pt x="15" y="219"/>
                  </a:moveTo>
                  <a:cubicBezTo>
                    <a:pt x="39" y="213"/>
                    <a:pt x="62" y="193"/>
                    <a:pt x="82" y="179"/>
                  </a:cubicBezTo>
                  <a:cubicBezTo>
                    <a:pt x="108" y="161"/>
                    <a:pt x="132" y="142"/>
                    <a:pt x="157" y="123"/>
                  </a:cubicBezTo>
                  <a:cubicBezTo>
                    <a:pt x="179" y="106"/>
                    <a:pt x="201" y="89"/>
                    <a:pt x="223" y="72"/>
                  </a:cubicBezTo>
                  <a:cubicBezTo>
                    <a:pt x="238" y="60"/>
                    <a:pt x="256" y="50"/>
                    <a:pt x="270" y="38"/>
                  </a:cubicBezTo>
                  <a:cubicBezTo>
                    <a:pt x="284" y="26"/>
                    <a:pt x="274" y="0"/>
                    <a:pt x="255" y="8"/>
                  </a:cubicBezTo>
                  <a:cubicBezTo>
                    <a:pt x="237" y="16"/>
                    <a:pt x="221" y="30"/>
                    <a:pt x="206" y="42"/>
                  </a:cubicBezTo>
                  <a:cubicBezTo>
                    <a:pt x="184" y="58"/>
                    <a:pt x="163" y="75"/>
                    <a:pt x="142" y="92"/>
                  </a:cubicBezTo>
                  <a:cubicBezTo>
                    <a:pt x="117" y="112"/>
                    <a:pt x="92" y="133"/>
                    <a:pt x="68" y="153"/>
                  </a:cubicBezTo>
                  <a:cubicBezTo>
                    <a:pt x="48" y="169"/>
                    <a:pt x="21" y="184"/>
                    <a:pt x="5" y="205"/>
                  </a:cubicBezTo>
                  <a:cubicBezTo>
                    <a:pt x="0" y="211"/>
                    <a:pt x="7" y="221"/>
                    <a:pt x="15" y="21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id="{E8CC5120-4EB0-40AC-9EA5-3CBFFA1F75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60038" y="862012"/>
              <a:ext cx="52388" cy="173038"/>
            </a:xfrm>
            <a:custGeom>
              <a:avLst/>
              <a:gdLst>
                <a:gd name="T0" fmla="*/ 7 w 36"/>
                <a:gd name="T1" fmla="*/ 13 h 119"/>
                <a:gd name="T2" fmla="*/ 5 w 36"/>
                <a:gd name="T3" fmla="*/ 62 h 119"/>
                <a:gd name="T4" fmla="*/ 10 w 36"/>
                <a:gd name="T5" fmla="*/ 112 h 119"/>
                <a:gd name="T6" fmla="*/ 31 w 36"/>
                <a:gd name="T7" fmla="*/ 109 h 119"/>
                <a:gd name="T8" fmla="*/ 32 w 36"/>
                <a:gd name="T9" fmla="*/ 65 h 119"/>
                <a:gd name="T10" fmla="*/ 25 w 36"/>
                <a:gd name="T11" fmla="*/ 9 h 119"/>
                <a:gd name="T12" fmla="*/ 7 w 36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9">
                  <a:moveTo>
                    <a:pt x="7" y="13"/>
                  </a:moveTo>
                  <a:cubicBezTo>
                    <a:pt x="7" y="29"/>
                    <a:pt x="6" y="45"/>
                    <a:pt x="5" y="62"/>
                  </a:cubicBezTo>
                  <a:cubicBezTo>
                    <a:pt x="5" y="76"/>
                    <a:pt x="0" y="100"/>
                    <a:pt x="10" y="112"/>
                  </a:cubicBezTo>
                  <a:cubicBezTo>
                    <a:pt x="16" y="119"/>
                    <a:pt x="27" y="117"/>
                    <a:pt x="31" y="109"/>
                  </a:cubicBezTo>
                  <a:cubicBezTo>
                    <a:pt x="36" y="97"/>
                    <a:pt x="32" y="78"/>
                    <a:pt x="32" y="65"/>
                  </a:cubicBezTo>
                  <a:cubicBezTo>
                    <a:pt x="31" y="47"/>
                    <a:pt x="32" y="27"/>
                    <a:pt x="25" y="9"/>
                  </a:cubicBezTo>
                  <a:cubicBezTo>
                    <a:pt x="22" y="0"/>
                    <a:pt x="8" y="4"/>
                    <a:pt x="7" y="1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53">
              <a:extLst>
                <a:ext uri="{FF2B5EF4-FFF2-40B4-BE49-F238E27FC236}">
                  <a16:creationId xmlns:a16="http://schemas.microsoft.com/office/drawing/2014/main" id="{76302B42-CED8-4103-9E9E-434A35AC63B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52101" y="876300"/>
              <a:ext cx="47625" cy="222250"/>
            </a:xfrm>
            <a:custGeom>
              <a:avLst/>
              <a:gdLst>
                <a:gd name="T0" fmla="*/ 12 w 32"/>
                <a:gd name="T1" fmla="*/ 9 h 152"/>
                <a:gd name="T2" fmla="*/ 5 w 32"/>
                <a:gd name="T3" fmla="*/ 135 h 152"/>
                <a:gd name="T4" fmla="*/ 31 w 32"/>
                <a:gd name="T5" fmla="*/ 135 h 152"/>
                <a:gd name="T6" fmla="*/ 28 w 32"/>
                <a:gd name="T7" fmla="*/ 74 h 152"/>
                <a:gd name="T8" fmla="*/ 26 w 32"/>
                <a:gd name="T9" fmla="*/ 36 h 152"/>
                <a:gd name="T10" fmla="*/ 24 w 32"/>
                <a:gd name="T11" fmla="*/ 13 h 152"/>
                <a:gd name="T12" fmla="*/ 12 w 32"/>
                <a:gd name="T13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2">
                  <a:moveTo>
                    <a:pt x="12" y="9"/>
                  </a:moveTo>
                  <a:cubicBezTo>
                    <a:pt x="0" y="48"/>
                    <a:pt x="5" y="94"/>
                    <a:pt x="5" y="135"/>
                  </a:cubicBezTo>
                  <a:cubicBezTo>
                    <a:pt x="5" y="152"/>
                    <a:pt x="32" y="152"/>
                    <a:pt x="31" y="135"/>
                  </a:cubicBezTo>
                  <a:cubicBezTo>
                    <a:pt x="31" y="114"/>
                    <a:pt x="29" y="94"/>
                    <a:pt x="28" y="74"/>
                  </a:cubicBezTo>
                  <a:cubicBezTo>
                    <a:pt x="28" y="61"/>
                    <a:pt x="27" y="49"/>
                    <a:pt x="26" y="36"/>
                  </a:cubicBezTo>
                  <a:cubicBezTo>
                    <a:pt x="26" y="30"/>
                    <a:pt x="23" y="19"/>
                    <a:pt x="24" y="13"/>
                  </a:cubicBezTo>
                  <a:cubicBezTo>
                    <a:pt x="26" y="4"/>
                    <a:pt x="14" y="0"/>
                    <a:pt x="12" y="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57B77047-F1B8-4E72-85FE-EC637AE31A9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60038" y="893762"/>
              <a:ext cx="57150" cy="557213"/>
            </a:xfrm>
            <a:custGeom>
              <a:avLst/>
              <a:gdLst>
                <a:gd name="T0" fmla="*/ 12 w 39"/>
                <a:gd name="T1" fmla="*/ 6 h 382"/>
                <a:gd name="T2" fmla="*/ 8 w 39"/>
                <a:gd name="T3" fmla="*/ 101 h 382"/>
                <a:gd name="T4" fmla="*/ 8 w 39"/>
                <a:gd name="T5" fmla="*/ 199 h 382"/>
                <a:gd name="T6" fmla="*/ 5 w 39"/>
                <a:gd name="T7" fmla="*/ 289 h 382"/>
                <a:gd name="T8" fmla="*/ 0 w 39"/>
                <a:gd name="T9" fmla="*/ 361 h 382"/>
                <a:gd name="T10" fmla="*/ 33 w 39"/>
                <a:gd name="T11" fmla="*/ 363 h 382"/>
                <a:gd name="T12" fmla="*/ 38 w 39"/>
                <a:gd name="T13" fmla="*/ 288 h 382"/>
                <a:gd name="T14" fmla="*/ 39 w 39"/>
                <a:gd name="T15" fmla="*/ 201 h 382"/>
                <a:gd name="T16" fmla="*/ 37 w 39"/>
                <a:gd name="T17" fmla="*/ 104 h 382"/>
                <a:gd name="T18" fmla="*/ 21 w 39"/>
                <a:gd name="T19" fmla="*/ 6 h 382"/>
                <a:gd name="T20" fmla="*/ 12 w 39"/>
                <a:gd name="T2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2">
                  <a:moveTo>
                    <a:pt x="12" y="6"/>
                  </a:moveTo>
                  <a:cubicBezTo>
                    <a:pt x="13" y="38"/>
                    <a:pt x="8" y="69"/>
                    <a:pt x="8" y="101"/>
                  </a:cubicBezTo>
                  <a:cubicBezTo>
                    <a:pt x="9" y="134"/>
                    <a:pt x="9" y="167"/>
                    <a:pt x="8" y="199"/>
                  </a:cubicBezTo>
                  <a:cubicBezTo>
                    <a:pt x="7" y="230"/>
                    <a:pt x="6" y="260"/>
                    <a:pt x="5" y="289"/>
                  </a:cubicBezTo>
                  <a:cubicBezTo>
                    <a:pt x="4" y="313"/>
                    <a:pt x="0" y="337"/>
                    <a:pt x="0" y="361"/>
                  </a:cubicBezTo>
                  <a:cubicBezTo>
                    <a:pt x="1" y="379"/>
                    <a:pt x="29" y="382"/>
                    <a:pt x="33" y="363"/>
                  </a:cubicBezTo>
                  <a:cubicBezTo>
                    <a:pt x="38" y="339"/>
                    <a:pt x="37" y="313"/>
                    <a:pt x="38" y="288"/>
                  </a:cubicBezTo>
                  <a:cubicBezTo>
                    <a:pt x="39" y="259"/>
                    <a:pt x="39" y="230"/>
                    <a:pt x="39" y="201"/>
                  </a:cubicBezTo>
                  <a:cubicBezTo>
                    <a:pt x="39" y="168"/>
                    <a:pt x="39" y="136"/>
                    <a:pt x="37" y="104"/>
                  </a:cubicBezTo>
                  <a:cubicBezTo>
                    <a:pt x="35" y="70"/>
                    <a:pt x="27" y="39"/>
                    <a:pt x="21" y="6"/>
                  </a:cubicBezTo>
                  <a:cubicBezTo>
                    <a:pt x="20" y="0"/>
                    <a:pt x="12" y="0"/>
                    <a:pt x="12" y="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id="{0BCF11BD-6FDF-4A5F-93CE-FDF17C4CE70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56863" y="1446212"/>
              <a:ext cx="65088" cy="630238"/>
            </a:xfrm>
            <a:custGeom>
              <a:avLst/>
              <a:gdLst>
                <a:gd name="T0" fmla="*/ 2 w 45"/>
                <a:gd name="T1" fmla="*/ 13 h 432"/>
                <a:gd name="T2" fmla="*/ 6 w 45"/>
                <a:gd name="T3" fmla="*/ 227 h 432"/>
                <a:gd name="T4" fmla="*/ 8 w 45"/>
                <a:gd name="T5" fmla="*/ 332 h 432"/>
                <a:gd name="T6" fmla="*/ 10 w 45"/>
                <a:gd name="T7" fmla="*/ 416 h 432"/>
                <a:gd name="T8" fmla="*/ 42 w 45"/>
                <a:gd name="T9" fmla="*/ 415 h 432"/>
                <a:gd name="T10" fmla="*/ 40 w 45"/>
                <a:gd name="T11" fmla="*/ 419 h 432"/>
                <a:gd name="T12" fmla="*/ 43 w 45"/>
                <a:gd name="T13" fmla="*/ 410 h 432"/>
                <a:gd name="T14" fmla="*/ 43 w 45"/>
                <a:gd name="T15" fmla="*/ 390 h 432"/>
                <a:gd name="T16" fmla="*/ 43 w 45"/>
                <a:gd name="T17" fmla="*/ 349 h 432"/>
                <a:gd name="T18" fmla="*/ 40 w 45"/>
                <a:gd name="T19" fmla="*/ 243 h 432"/>
                <a:gd name="T20" fmla="*/ 21 w 45"/>
                <a:gd name="T21" fmla="*/ 11 h 432"/>
                <a:gd name="T22" fmla="*/ 2 w 45"/>
                <a:gd name="T23" fmla="*/ 1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32">
                  <a:moveTo>
                    <a:pt x="2" y="13"/>
                  </a:moveTo>
                  <a:cubicBezTo>
                    <a:pt x="0" y="85"/>
                    <a:pt x="4" y="156"/>
                    <a:pt x="6" y="227"/>
                  </a:cubicBezTo>
                  <a:cubicBezTo>
                    <a:pt x="7" y="262"/>
                    <a:pt x="8" y="297"/>
                    <a:pt x="8" y="332"/>
                  </a:cubicBezTo>
                  <a:cubicBezTo>
                    <a:pt x="9" y="359"/>
                    <a:pt x="4" y="390"/>
                    <a:pt x="10" y="416"/>
                  </a:cubicBezTo>
                  <a:cubicBezTo>
                    <a:pt x="14" y="432"/>
                    <a:pt x="38" y="430"/>
                    <a:pt x="42" y="415"/>
                  </a:cubicBezTo>
                  <a:cubicBezTo>
                    <a:pt x="37" y="423"/>
                    <a:pt x="37" y="425"/>
                    <a:pt x="40" y="419"/>
                  </a:cubicBezTo>
                  <a:cubicBezTo>
                    <a:pt x="42" y="416"/>
                    <a:pt x="43" y="413"/>
                    <a:pt x="43" y="410"/>
                  </a:cubicBezTo>
                  <a:cubicBezTo>
                    <a:pt x="45" y="404"/>
                    <a:pt x="43" y="396"/>
                    <a:pt x="43" y="390"/>
                  </a:cubicBezTo>
                  <a:cubicBezTo>
                    <a:pt x="43" y="376"/>
                    <a:pt x="43" y="363"/>
                    <a:pt x="43" y="349"/>
                  </a:cubicBezTo>
                  <a:cubicBezTo>
                    <a:pt x="42" y="314"/>
                    <a:pt x="41" y="278"/>
                    <a:pt x="40" y="243"/>
                  </a:cubicBezTo>
                  <a:cubicBezTo>
                    <a:pt x="38" y="166"/>
                    <a:pt x="36" y="87"/>
                    <a:pt x="21" y="11"/>
                  </a:cubicBezTo>
                  <a:cubicBezTo>
                    <a:pt x="19" y="0"/>
                    <a:pt x="2" y="2"/>
                    <a:pt x="2" y="1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id="{381B88AF-855A-426F-8FE8-634481E9B0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01313" y="1487487"/>
              <a:ext cx="325438" cy="466725"/>
            </a:xfrm>
            <a:custGeom>
              <a:avLst/>
              <a:gdLst>
                <a:gd name="T0" fmla="*/ 204 w 224"/>
                <a:gd name="T1" fmla="*/ 9 h 320"/>
                <a:gd name="T2" fmla="*/ 92 w 224"/>
                <a:gd name="T3" fmla="*/ 169 h 320"/>
                <a:gd name="T4" fmla="*/ 41 w 224"/>
                <a:gd name="T5" fmla="*/ 244 h 320"/>
                <a:gd name="T6" fmla="*/ 3 w 224"/>
                <a:gd name="T7" fmla="*/ 305 h 320"/>
                <a:gd name="T8" fmla="*/ 21 w 224"/>
                <a:gd name="T9" fmla="*/ 316 h 320"/>
                <a:gd name="T10" fmla="*/ 63 w 224"/>
                <a:gd name="T11" fmla="*/ 262 h 320"/>
                <a:gd name="T12" fmla="*/ 113 w 224"/>
                <a:gd name="T13" fmla="*/ 187 h 320"/>
                <a:gd name="T14" fmla="*/ 218 w 224"/>
                <a:gd name="T15" fmla="*/ 20 h 320"/>
                <a:gd name="T16" fmla="*/ 204 w 224"/>
                <a:gd name="T17" fmla="*/ 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320">
                  <a:moveTo>
                    <a:pt x="204" y="9"/>
                  </a:moveTo>
                  <a:cubicBezTo>
                    <a:pt x="165" y="61"/>
                    <a:pt x="128" y="115"/>
                    <a:pt x="92" y="169"/>
                  </a:cubicBezTo>
                  <a:cubicBezTo>
                    <a:pt x="75" y="194"/>
                    <a:pt x="58" y="219"/>
                    <a:pt x="41" y="244"/>
                  </a:cubicBezTo>
                  <a:cubicBezTo>
                    <a:pt x="28" y="263"/>
                    <a:pt x="9" y="283"/>
                    <a:pt x="3" y="305"/>
                  </a:cubicBezTo>
                  <a:cubicBezTo>
                    <a:pt x="0" y="316"/>
                    <a:pt x="14" y="320"/>
                    <a:pt x="21" y="316"/>
                  </a:cubicBezTo>
                  <a:cubicBezTo>
                    <a:pt x="39" y="305"/>
                    <a:pt x="51" y="279"/>
                    <a:pt x="63" y="262"/>
                  </a:cubicBezTo>
                  <a:cubicBezTo>
                    <a:pt x="80" y="237"/>
                    <a:pt x="97" y="212"/>
                    <a:pt x="113" y="187"/>
                  </a:cubicBezTo>
                  <a:cubicBezTo>
                    <a:pt x="150" y="132"/>
                    <a:pt x="184" y="76"/>
                    <a:pt x="218" y="20"/>
                  </a:cubicBezTo>
                  <a:cubicBezTo>
                    <a:pt x="224" y="10"/>
                    <a:pt x="211" y="0"/>
                    <a:pt x="204" y="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id="{4292C5B9-A612-4B80-A8B5-BEEF3AC056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447338" y="1508125"/>
              <a:ext cx="442913" cy="487363"/>
            </a:xfrm>
            <a:custGeom>
              <a:avLst/>
              <a:gdLst>
                <a:gd name="T0" fmla="*/ 272 w 305"/>
                <a:gd name="T1" fmla="*/ 14 h 334"/>
                <a:gd name="T2" fmla="*/ 14 w 305"/>
                <a:gd name="T3" fmla="*/ 299 h 334"/>
                <a:gd name="T4" fmla="*/ 30 w 305"/>
                <a:gd name="T5" fmla="*/ 322 h 334"/>
                <a:gd name="T6" fmla="*/ 293 w 305"/>
                <a:gd name="T7" fmla="*/ 32 h 334"/>
                <a:gd name="T8" fmla="*/ 272 w 305"/>
                <a:gd name="T9" fmla="*/ 1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34">
                  <a:moveTo>
                    <a:pt x="272" y="14"/>
                  </a:moveTo>
                  <a:cubicBezTo>
                    <a:pt x="189" y="112"/>
                    <a:pt x="112" y="216"/>
                    <a:pt x="14" y="299"/>
                  </a:cubicBezTo>
                  <a:cubicBezTo>
                    <a:pt x="0" y="311"/>
                    <a:pt x="16" y="334"/>
                    <a:pt x="30" y="322"/>
                  </a:cubicBezTo>
                  <a:cubicBezTo>
                    <a:pt x="131" y="237"/>
                    <a:pt x="209" y="132"/>
                    <a:pt x="293" y="32"/>
                  </a:cubicBezTo>
                  <a:cubicBezTo>
                    <a:pt x="305" y="18"/>
                    <a:pt x="283" y="0"/>
                    <a:pt x="272" y="14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8">
              <a:extLst>
                <a:ext uri="{FF2B5EF4-FFF2-40B4-BE49-F238E27FC236}">
                  <a16:creationId xmlns:a16="http://schemas.microsoft.com/office/drawing/2014/main" id="{C5B78B03-570A-43F7-8DC7-2457435C59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82276" y="1814512"/>
              <a:ext cx="231775" cy="284163"/>
            </a:xfrm>
            <a:custGeom>
              <a:avLst/>
              <a:gdLst>
                <a:gd name="T0" fmla="*/ 7 w 159"/>
                <a:gd name="T1" fmla="*/ 23 h 195"/>
                <a:gd name="T2" fmla="*/ 71 w 159"/>
                <a:gd name="T3" fmla="*/ 104 h 195"/>
                <a:gd name="T4" fmla="*/ 127 w 159"/>
                <a:gd name="T5" fmla="*/ 181 h 195"/>
                <a:gd name="T6" fmla="*/ 152 w 159"/>
                <a:gd name="T7" fmla="*/ 163 h 195"/>
                <a:gd name="T8" fmla="*/ 98 w 159"/>
                <a:gd name="T9" fmla="*/ 87 h 195"/>
                <a:gd name="T10" fmla="*/ 24 w 159"/>
                <a:gd name="T11" fmla="*/ 8 h 195"/>
                <a:gd name="T12" fmla="*/ 7 w 159"/>
                <a:gd name="T13" fmla="*/ 2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95">
                  <a:moveTo>
                    <a:pt x="7" y="23"/>
                  </a:moveTo>
                  <a:cubicBezTo>
                    <a:pt x="27" y="52"/>
                    <a:pt x="50" y="77"/>
                    <a:pt x="71" y="104"/>
                  </a:cubicBezTo>
                  <a:cubicBezTo>
                    <a:pt x="91" y="128"/>
                    <a:pt x="108" y="155"/>
                    <a:pt x="127" y="181"/>
                  </a:cubicBezTo>
                  <a:cubicBezTo>
                    <a:pt x="138" y="195"/>
                    <a:pt x="159" y="178"/>
                    <a:pt x="152" y="163"/>
                  </a:cubicBezTo>
                  <a:cubicBezTo>
                    <a:pt x="139" y="135"/>
                    <a:pt x="117" y="111"/>
                    <a:pt x="98" y="87"/>
                  </a:cubicBezTo>
                  <a:cubicBezTo>
                    <a:pt x="75" y="59"/>
                    <a:pt x="52" y="31"/>
                    <a:pt x="24" y="8"/>
                  </a:cubicBezTo>
                  <a:cubicBezTo>
                    <a:pt x="14" y="0"/>
                    <a:pt x="0" y="13"/>
                    <a:pt x="7" y="2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7C2DF7F7-87F6-43D5-A98E-8B0BDADF53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90213" y="1654175"/>
              <a:ext cx="157163" cy="434975"/>
            </a:xfrm>
            <a:custGeom>
              <a:avLst/>
              <a:gdLst>
                <a:gd name="T0" fmla="*/ 98 w 108"/>
                <a:gd name="T1" fmla="*/ 4 h 298"/>
                <a:gd name="T2" fmla="*/ 47 w 108"/>
                <a:gd name="T3" fmla="*/ 155 h 298"/>
                <a:gd name="T4" fmla="*/ 21 w 108"/>
                <a:gd name="T5" fmla="*/ 226 h 298"/>
                <a:gd name="T6" fmla="*/ 0 w 108"/>
                <a:gd name="T7" fmla="*/ 285 h 298"/>
                <a:gd name="T8" fmla="*/ 18 w 108"/>
                <a:gd name="T9" fmla="*/ 293 h 298"/>
                <a:gd name="T10" fmla="*/ 44 w 108"/>
                <a:gd name="T11" fmla="*/ 238 h 298"/>
                <a:gd name="T12" fmla="*/ 71 w 108"/>
                <a:gd name="T13" fmla="*/ 163 h 298"/>
                <a:gd name="T14" fmla="*/ 108 w 108"/>
                <a:gd name="T15" fmla="*/ 6 h 298"/>
                <a:gd name="T16" fmla="*/ 98 w 108"/>
                <a:gd name="T17" fmla="*/ 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98">
                  <a:moveTo>
                    <a:pt x="98" y="4"/>
                  </a:moveTo>
                  <a:cubicBezTo>
                    <a:pt x="79" y="54"/>
                    <a:pt x="65" y="105"/>
                    <a:pt x="47" y="155"/>
                  </a:cubicBezTo>
                  <a:cubicBezTo>
                    <a:pt x="39" y="179"/>
                    <a:pt x="30" y="202"/>
                    <a:pt x="21" y="226"/>
                  </a:cubicBezTo>
                  <a:cubicBezTo>
                    <a:pt x="14" y="244"/>
                    <a:pt x="0" y="266"/>
                    <a:pt x="0" y="285"/>
                  </a:cubicBezTo>
                  <a:cubicBezTo>
                    <a:pt x="0" y="293"/>
                    <a:pt x="12" y="298"/>
                    <a:pt x="18" y="293"/>
                  </a:cubicBezTo>
                  <a:cubicBezTo>
                    <a:pt x="33" y="280"/>
                    <a:pt x="38" y="255"/>
                    <a:pt x="44" y="238"/>
                  </a:cubicBezTo>
                  <a:cubicBezTo>
                    <a:pt x="54" y="213"/>
                    <a:pt x="62" y="188"/>
                    <a:pt x="71" y="163"/>
                  </a:cubicBezTo>
                  <a:cubicBezTo>
                    <a:pt x="88" y="113"/>
                    <a:pt x="105" y="59"/>
                    <a:pt x="108" y="6"/>
                  </a:cubicBezTo>
                  <a:cubicBezTo>
                    <a:pt x="108" y="1"/>
                    <a:pt x="100" y="0"/>
                    <a:pt x="98" y="4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0">
              <a:extLst>
                <a:ext uri="{FF2B5EF4-FFF2-40B4-BE49-F238E27FC236}">
                  <a16:creationId xmlns:a16="http://schemas.microsoft.com/office/drawing/2014/main" id="{7421E301-2440-4559-997D-99FFC029738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687051" y="1693862"/>
              <a:ext cx="222250" cy="328613"/>
            </a:xfrm>
            <a:custGeom>
              <a:avLst/>
              <a:gdLst>
                <a:gd name="T0" fmla="*/ 10 w 153"/>
                <a:gd name="T1" fmla="*/ 31 h 226"/>
                <a:gd name="T2" fmla="*/ 121 w 153"/>
                <a:gd name="T3" fmla="*/ 210 h 226"/>
                <a:gd name="T4" fmla="*/ 144 w 153"/>
                <a:gd name="T5" fmla="*/ 194 h 226"/>
                <a:gd name="T6" fmla="*/ 33 w 153"/>
                <a:gd name="T7" fmla="*/ 15 h 226"/>
                <a:gd name="T8" fmla="*/ 10 w 153"/>
                <a:gd name="T9" fmla="*/ 3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26">
                  <a:moveTo>
                    <a:pt x="10" y="31"/>
                  </a:moveTo>
                  <a:cubicBezTo>
                    <a:pt x="47" y="91"/>
                    <a:pt x="85" y="150"/>
                    <a:pt x="121" y="210"/>
                  </a:cubicBezTo>
                  <a:cubicBezTo>
                    <a:pt x="131" y="226"/>
                    <a:pt x="153" y="209"/>
                    <a:pt x="144" y="194"/>
                  </a:cubicBezTo>
                  <a:cubicBezTo>
                    <a:pt x="107" y="134"/>
                    <a:pt x="70" y="75"/>
                    <a:pt x="33" y="15"/>
                  </a:cubicBezTo>
                  <a:cubicBezTo>
                    <a:pt x="23" y="0"/>
                    <a:pt x="0" y="16"/>
                    <a:pt x="10" y="3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1">
              <a:extLst>
                <a:ext uri="{FF2B5EF4-FFF2-40B4-BE49-F238E27FC236}">
                  <a16:creationId xmlns:a16="http://schemas.microsoft.com/office/drawing/2014/main" id="{B4A72D39-C4BE-4934-9260-B486938899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710863" y="1571625"/>
              <a:ext cx="179388" cy="534988"/>
            </a:xfrm>
            <a:custGeom>
              <a:avLst/>
              <a:gdLst>
                <a:gd name="T0" fmla="*/ 93 w 124"/>
                <a:gd name="T1" fmla="*/ 18 h 367"/>
                <a:gd name="T2" fmla="*/ 53 w 124"/>
                <a:gd name="T3" fmla="*/ 182 h 367"/>
                <a:gd name="T4" fmla="*/ 7 w 124"/>
                <a:gd name="T5" fmla="*/ 338 h 367"/>
                <a:gd name="T6" fmla="*/ 32 w 124"/>
                <a:gd name="T7" fmla="*/ 350 h 367"/>
                <a:gd name="T8" fmla="*/ 79 w 124"/>
                <a:gd name="T9" fmla="*/ 194 h 367"/>
                <a:gd name="T10" fmla="*/ 120 w 124"/>
                <a:gd name="T11" fmla="*/ 23 h 367"/>
                <a:gd name="T12" fmla="*/ 93 w 124"/>
                <a:gd name="T13" fmla="*/ 1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7">
                  <a:moveTo>
                    <a:pt x="93" y="18"/>
                  </a:moveTo>
                  <a:cubicBezTo>
                    <a:pt x="82" y="73"/>
                    <a:pt x="67" y="127"/>
                    <a:pt x="53" y="182"/>
                  </a:cubicBezTo>
                  <a:cubicBezTo>
                    <a:pt x="39" y="234"/>
                    <a:pt x="27" y="287"/>
                    <a:pt x="7" y="338"/>
                  </a:cubicBezTo>
                  <a:cubicBezTo>
                    <a:pt x="0" y="355"/>
                    <a:pt x="26" y="367"/>
                    <a:pt x="32" y="350"/>
                  </a:cubicBezTo>
                  <a:cubicBezTo>
                    <a:pt x="53" y="299"/>
                    <a:pt x="65" y="247"/>
                    <a:pt x="79" y="194"/>
                  </a:cubicBezTo>
                  <a:cubicBezTo>
                    <a:pt x="93" y="137"/>
                    <a:pt x="109" y="80"/>
                    <a:pt x="120" y="23"/>
                  </a:cubicBezTo>
                  <a:cubicBezTo>
                    <a:pt x="124" y="5"/>
                    <a:pt x="96" y="0"/>
                    <a:pt x="93" y="1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2">
              <a:extLst>
                <a:ext uri="{FF2B5EF4-FFF2-40B4-BE49-F238E27FC236}">
                  <a16:creationId xmlns:a16="http://schemas.microsoft.com/office/drawing/2014/main" id="{57B6BF2A-E67C-4957-B689-60B90916C18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79101" y="1855787"/>
              <a:ext cx="57150" cy="227013"/>
            </a:xfrm>
            <a:custGeom>
              <a:avLst/>
              <a:gdLst>
                <a:gd name="T0" fmla="*/ 0 w 39"/>
                <a:gd name="T1" fmla="*/ 11 h 156"/>
                <a:gd name="T2" fmla="*/ 6 w 39"/>
                <a:gd name="T3" fmla="*/ 88 h 156"/>
                <a:gd name="T4" fmla="*/ 16 w 39"/>
                <a:gd name="T5" fmla="*/ 151 h 156"/>
                <a:gd name="T6" fmla="*/ 26 w 39"/>
                <a:gd name="T7" fmla="*/ 155 h 156"/>
                <a:gd name="T8" fmla="*/ 27 w 39"/>
                <a:gd name="T9" fmla="*/ 155 h 156"/>
                <a:gd name="T10" fmla="*/ 33 w 39"/>
                <a:gd name="T11" fmla="*/ 152 h 156"/>
                <a:gd name="T12" fmla="*/ 33 w 39"/>
                <a:gd name="T13" fmla="*/ 122 h 156"/>
                <a:gd name="T14" fmla="*/ 28 w 39"/>
                <a:gd name="T15" fmla="*/ 86 h 156"/>
                <a:gd name="T16" fmla="*/ 15 w 39"/>
                <a:gd name="T17" fmla="*/ 9 h 156"/>
                <a:gd name="T18" fmla="*/ 0 w 39"/>
                <a:gd name="T19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56">
                  <a:moveTo>
                    <a:pt x="0" y="11"/>
                  </a:moveTo>
                  <a:cubicBezTo>
                    <a:pt x="0" y="37"/>
                    <a:pt x="3" y="62"/>
                    <a:pt x="6" y="88"/>
                  </a:cubicBezTo>
                  <a:cubicBezTo>
                    <a:pt x="8" y="106"/>
                    <a:pt x="7" y="134"/>
                    <a:pt x="16" y="151"/>
                  </a:cubicBezTo>
                  <a:cubicBezTo>
                    <a:pt x="18" y="154"/>
                    <a:pt x="22" y="156"/>
                    <a:pt x="26" y="155"/>
                  </a:cubicBezTo>
                  <a:cubicBezTo>
                    <a:pt x="26" y="155"/>
                    <a:pt x="27" y="155"/>
                    <a:pt x="27" y="155"/>
                  </a:cubicBezTo>
                  <a:cubicBezTo>
                    <a:pt x="30" y="155"/>
                    <a:pt x="32" y="153"/>
                    <a:pt x="33" y="152"/>
                  </a:cubicBezTo>
                  <a:cubicBezTo>
                    <a:pt x="39" y="144"/>
                    <a:pt x="34" y="131"/>
                    <a:pt x="33" y="122"/>
                  </a:cubicBezTo>
                  <a:cubicBezTo>
                    <a:pt x="31" y="110"/>
                    <a:pt x="30" y="98"/>
                    <a:pt x="28" y="86"/>
                  </a:cubicBezTo>
                  <a:cubicBezTo>
                    <a:pt x="24" y="60"/>
                    <a:pt x="20" y="34"/>
                    <a:pt x="15" y="9"/>
                  </a:cubicBezTo>
                  <a:cubicBezTo>
                    <a:pt x="13" y="0"/>
                    <a:pt x="0" y="3"/>
                    <a:pt x="0" y="11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3">
              <a:extLst>
                <a:ext uri="{FF2B5EF4-FFF2-40B4-BE49-F238E27FC236}">
                  <a16:creationId xmlns:a16="http://schemas.microsoft.com/office/drawing/2014/main" id="{91ABFACF-3991-4695-AB30-EE63F4BA49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75926" y="1828800"/>
              <a:ext cx="60325" cy="222250"/>
            </a:xfrm>
            <a:custGeom>
              <a:avLst/>
              <a:gdLst>
                <a:gd name="T0" fmla="*/ 21 w 41"/>
                <a:gd name="T1" fmla="*/ 9 h 152"/>
                <a:gd name="T2" fmla="*/ 10 w 41"/>
                <a:gd name="T3" fmla="*/ 84 h 152"/>
                <a:gd name="T4" fmla="*/ 14 w 41"/>
                <a:gd name="T5" fmla="*/ 148 h 152"/>
                <a:gd name="T6" fmla="*/ 27 w 41"/>
                <a:gd name="T7" fmla="*/ 149 h 152"/>
                <a:gd name="T8" fmla="*/ 36 w 41"/>
                <a:gd name="T9" fmla="*/ 80 h 152"/>
                <a:gd name="T10" fmla="*/ 35 w 41"/>
                <a:gd name="T11" fmla="*/ 10 h 152"/>
                <a:gd name="T12" fmla="*/ 21 w 41"/>
                <a:gd name="T13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52">
                  <a:moveTo>
                    <a:pt x="21" y="9"/>
                  </a:moveTo>
                  <a:cubicBezTo>
                    <a:pt x="14" y="34"/>
                    <a:pt x="12" y="59"/>
                    <a:pt x="10" y="84"/>
                  </a:cubicBezTo>
                  <a:cubicBezTo>
                    <a:pt x="9" y="100"/>
                    <a:pt x="0" y="136"/>
                    <a:pt x="14" y="148"/>
                  </a:cubicBezTo>
                  <a:cubicBezTo>
                    <a:pt x="17" y="151"/>
                    <a:pt x="23" y="152"/>
                    <a:pt x="27" y="149"/>
                  </a:cubicBezTo>
                  <a:cubicBezTo>
                    <a:pt x="41" y="137"/>
                    <a:pt x="36" y="95"/>
                    <a:pt x="36" y="80"/>
                  </a:cubicBezTo>
                  <a:cubicBezTo>
                    <a:pt x="37" y="56"/>
                    <a:pt x="37" y="33"/>
                    <a:pt x="35" y="10"/>
                  </a:cubicBezTo>
                  <a:cubicBezTo>
                    <a:pt x="35" y="2"/>
                    <a:pt x="23" y="0"/>
                    <a:pt x="21" y="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64">
              <a:extLst>
                <a:ext uri="{FF2B5EF4-FFF2-40B4-BE49-F238E27FC236}">
                  <a16:creationId xmlns:a16="http://schemas.microsoft.com/office/drawing/2014/main" id="{FD93FBBC-D179-428F-A00C-3200FD4CA8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63201" y="1603375"/>
              <a:ext cx="119063" cy="61913"/>
            </a:xfrm>
            <a:custGeom>
              <a:avLst/>
              <a:gdLst>
                <a:gd name="T0" fmla="*/ 18 w 82"/>
                <a:gd name="T1" fmla="*/ 29 h 43"/>
                <a:gd name="T2" fmla="*/ 46 w 82"/>
                <a:gd name="T3" fmla="*/ 35 h 43"/>
                <a:gd name="T4" fmla="*/ 75 w 82"/>
                <a:gd name="T5" fmla="*/ 38 h 43"/>
                <a:gd name="T6" fmla="*/ 81 w 82"/>
                <a:gd name="T7" fmla="*/ 24 h 43"/>
                <a:gd name="T8" fmla="*/ 18 w 82"/>
                <a:gd name="T9" fmla="*/ 3 h 43"/>
                <a:gd name="T10" fmla="*/ 18 w 82"/>
                <a:gd name="T11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3">
                  <a:moveTo>
                    <a:pt x="18" y="29"/>
                  </a:moveTo>
                  <a:cubicBezTo>
                    <a:pt x="28" y="30"/>
                    <a:pt x="37" y="33"/>
                    <a:pt x="46" y="35"/>
                  </a:cubicBezTo>
                  <a:cubicBezTo>
                    <a:pt x="57" y="38"/>
                    <a:pt x="64" y="43"/>
                    <a:pt x="75" y="38"/>
                  </a:cubicBezTo>
                  <a:cubicBezTo>
                    <a:pt x="80" y="36"/>
                    <a:pt x="82" y="30"/>
                    <a:pt x="81" y="24"/>
                  </a:cubicBezTo>
                  <a:cubicBezTo>
                    <a:pt x="78" y="0"/>
                    <a:pt x="35" y="1"/>
                    <a:pt x="18" y="3"/>
                  </a:cubicBezTo>
                  <a:cubicBezTo>
                    <a:pt x="0" y="4"/>
                    <a:pt x="2" y="28"/>
                    <a:pt x="18" y="29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5">
              <a:extLst>
                <a:ext uri="{FF2B5EF4-FFF2-40B4-BE49-F238E27FC236}">
                  <a16:creationId xmlns:a16="http://schemas.microsoft.com/office/drawing/2014/main" id="{D6A9E244-BC45-43AD-9230-7CD908C63C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67963" y="1757362"/>
              <a:ext cx="127000" cy="66675"/>
            </a:xfrm>
            <a:custGeom>
              <a:avLst/>
              <a:gdLst>
                <a:gd name="T0" fmla="*/ 12 w 87"/>
                <a:gd name="T1" fmla="*/ 26 h 46"/>
                <a:gd name="T2" fmla="*/ 53 w 87"/>
                <a:gd name="T3" fmla="*/ 36 h 46"/>
                <a:gd name="T4" fmla="*/ 70 w 87"/>
                <a:gd name="T5" fmla="*/ 11 h 46"/>
                <a:gd name="T6" fmla="*/ 11 w 87"/>
                <a:gd name="T7" fmla="*/ 6 h 46"/>
                <a:gd name="T8" fmla="*/ 12 w 87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6">
                  <a:moveTo>
                    <a:pt x="12" y="26"/>
                  </a:moveTo>
                  <a:cubicBezTo>
                    <a:pt x="25" y="29"/>
                    <a:pt x="42" y="28"/>
                    <a:pt x="53" y="36"/>
                  </a:cubicBezTo>
                  <a:cubicBezTo>
                    <a:pt x="69" y="46"/>
                    <a:pt x="87" y="20"/>
                    <a:pt x="70" y="11"/>
                  </a:cubicBezTo>
                  <a:cubicBezTo>
                    <a:pt x="52" y="0"/>
                    <a:pt x="31" y="1"/>
                    <a:pt x="11" y="6"/>
                  </a:cubicBezTo>
                  <a:cubicBezTo>
                    <a:pt x="0" y="8"/>
                    <a:pt x="2" y="24"/>
                    <a:pt x="12" y="2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6">
              <a:extLst>
                <a:ext uri="{FF2B5EF4-FFF2-40B4-BE49-F238E27FC236}">
                  <a16:creationId xmlns:a16="http://schemas.microsoft.com/office/drawing/2014/main" id="{94EDF3A2-3C64-4FA9-B7FB-F2665BFB88E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901" y="1917700"/>
              <a:ext cx="133350" cy="74613"/>
            </a:xfrm>
            <a:custGeom>
              <a:avLst/>
              <a:gdLst>
                <a:gd name="T0" fmla="*/ 22 w 92"/>
                <a:gd name="T1" fmla="*/ 46 h 51"/>
                <a:gd name="T2" fmla="*/ 51 w 92"/>
                <a:gd name="T3" fmla="*/ 38 h 51"/>
                <a:gd name="T4" fmla="*/ 65 w 92"/>
                <a:gd name="T5" fmla="*/ 33 h 51"/>
                <a:gd name="T6" fmla="*/ 72 w 92"/>
                <a:gd name="T7" fmla="*/ 30 h 51"/>
                <a:gd name="T8" fmla="*/ 73 w 92"/>
                <a:gd name="T9" fmla="*/ 30 h 51"/>
                <a:gd name="T10" fmla="*/ 65 w 92"/>
                <a:gd name="T11" fmla="*/ 2 h 51"/>
                <a:gd name="T12" fmla="*/ 17 w 92"/>
                <a:gd name="T13" fmla="*/ 11 h 51"/>
                <a:gd name="T14" fmla="*/ 15 w 92"/>
                <a:gd name="T15" fmla="*/ 41 h 51"/>
                <a:gd name="T16" fmla="*/ 34 w 92"/>
                <a:gd name="T17" fmla="*/ 43 h 51"/>
                <a:gd name="T18" fmla="*/ 44 w 92"/>
                <a:gd name="T19" fmla="*/ 43 h 51"/>
                <a:gd name="T20" fmla="*/ 48 w 92"/>
                <a:gd name="T21" fmla="*/ 44 h 51"/>
                <a:gd name="T22" fmla="*/ 46 w 92"/>
                <a:gd name="T23" fmla="*/ 42 h 51"/>
                <a:gd name="T24" fmla="*/ 60 w 92"/>
                <a:gd name="T25" fmla="*/ 17 h 51"/>
                <a:gd name="T26" fmla="*/ 41 w 92"/>
                <a:gd name="T27" fmla="*/ 13 h 51"/>
                <a:gd name="T28" fmla="*/ 28 w 92"/>
                <a:gd name="T29" fmla="*/ 13 h 51"/>
                <a:gd name="T30" fmla="*/ 28 w 92"/>
                <a:gd name="T31" fmla="*/ 13 h 51"/>
                <a:gd name="T32" fmla="*/ 31 w 92"/>
                <a:gd name="T33" fmla="*/ 14 h 51"/>
                <a:gd name="T34" fmla="*/ 29 w 92"/>
                <a:gd name="T35" fmla="*/ 46 h 51"/>
                <a:gd name="T36" fmla="*/ 55 w 92"/>
                <a:gd name="T37" fmla="*/ 43 h 51"/>
                <a:gd name="T38" fmla="*/ 61 w 92"/>
                <a:gd name="T39" fmla="*/ 14 h 51"/>
                <a:gd name="T40" fmla="*/ 27 w 92"/>
                <a:gd name="T41" fmla="*/ 10 h 51"/>
                <a:gd name="T42" fmla="*/ 22 w 92"/>
                <a:gd name="T43" fmla="*/ 32 h 51"/>
                <a:gd name="T44" fmla="*/ 42 w 92"/>
                <a:gd name="T45" fmla="*/ 41 h 51"/>
                <a:gd name="T46" fmla="*/ 36 w 92"/>
                <a:gd name="T47" fmla="*/ 36 h 51"/>
                <a:gd name="T48" fmla="*/ 33 w 92"/>
                <a:gd name="T49" fmla="*/ 28 h 51"/>
                <a:gd name="T50" fmla="*/ 33 w 92"/>
                <a:gd name="T51" fmla="*/ 28 h 51"/>
                <a:gd name="T52" fmla="*/ 38 w 92"/>
                <a:gd name="T53" fmla="*/ 16 h 51"/>
                <a:gd name="T54" fmla="*/ 43 w 92"/>
                <a:gd name="T55" fmla="*/ 12 h 51"/>
                <a:gd name="T56" fmla="*/ 43 w 92"/>
                <a:gd name="T57" fmla="*/ 12 h 51"/>
                <a:gd name="T58" fmla="*/ 37 w 92"/>
                <a:gd name="T59" fmla="*/ 13 h 51"/>
                <a:gd name="T60" fmla="*/ 27 w 92"/>
                <a:gd name="T61" fmla="*/ 13 h 51"/>
                <a:gd name="T62" fmla="*/ 24 w 92"/>
                <a:gd name="T63" fmla="*/ 46 h 51"/>
                <a:gd name="T64" fmla="*/ 36 w 92"/>
                <a:gd name="T65" fmla="*/ 45 h 51"/>
                <a:gd name="T66" fmla="*/ 60 w 92"/>
                <a:gd name="T67" fmla="*/ 50 h 51"/>
                <a:gd name="T68" fmla="*/ 74 w 92"/>
                <a:gd name="T69" fmla="*/ 25 h 51"/>
                <a:gd name="T70" fmla="*/ 48 w 92"/>
                <a:gd name="T71" fmla="*/ 11 h 51"/>
                <a:gd name="T72" fmla="*/ 35 w 92"/>
                <a:gd name="T73" fmla="*/ 11 h 51"/>
                <a:gd name="T74" fmla="*/ 28 w 92"/>
                <a:gd name="T75" fmla="*/ 12 h 51"/>
                <a:gd name="T76" fmla="*/ 25 w 92"/>
                <a:gd name="T77" fmla="*/ 11 h 51"/>
                <a:gd name="T78" fmla="*/ 23 w 92"/>
                <a:gd name="T79" fmla="*/ 41 h 51"/>
                <a:gd name="T80" fmla="*/ 77 w 92"/>
                <a:gd name="T81" fmla="*/ 28 h 51"/>
                <a:gd name="T82" fmla="*/ 69 w 92"/>
                <a:gd name="T83" fmla="*/ 1 h 51"/>
                <a:gd name="T84" fmla="*/ 59 w 92"/>
                <a:gd name="T85" fmla="*/ 4 h 51"/>
                <a:gd name="T86" fmla="*/ 55 w 92"/>
                <a:gd name="T87" fmla="*/ 8 h 51"/>
                <a:gd name="T88" fmla="*/ 53 w 92"/>
                <a:gd name="T89" fmla="*/ 7 h 51"/>
                <a:gd name="T90" fmla="*/ 29 w 92"/>
                <a:gd name="T91" fmla="*/ 17 h 51"/>
                <a:gd name="T92" fmla="*/ 11 w 92"/>
                <a:gd name="T93" fmla="*/ 29 h 51"/>
                <a:gd name="T94" fmla="*/ 22 w 92"/>
                <a:gd name="T9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51">
                  <a:moveTo>
                    <a:pt x="22" y="46"/>
                  </a:moveTo>
                  <a:cubicBezTo>
                    <a:pt x="32" y="44"/>
                    <a:pt x="41" y="41"/>
                    <a:pt x="51" y="38"/>
                  </a:cubicBezTo>
                  <a:cubicBezTo>
                    <a:pt x="55" y="36"/>
                    <a:pt x="60" y="35"/>
                    <a:pt x="65" y="33"/>
                  </a:cubicBezTo>
                  <a:cubicBezTo>
                    <a:pt x="68" y="32"/>
                    <a:pt x="70" y="32"/>
                    <a:pt x="72" y="30"/>
                  </a:cubicBezTo>
                  <a:cubicBezTo>
                    <a:pt x="78" y="25"/>
                    <a:pt x="67" y="30"/>
                    <a:pt x="73" y="30"/>
                  </a:cubicBezTo>
                  <a:cubicBezTo>
                    <a:pt x="70" y="20"/>
                    <a:pt x="68" y="11"/>
                    <a:pt x="65" y="2"/>
                  </a:cubicBezTo>
                  <a:cubicBezTo>
                    <a:pt x="50" y="8"/>
                    <a:pt x="33" y="8"/>
                    <a:pt x="17" y="11"/>
                  </a:cubicBezTo>
                  <a:cubicBezTo>
                    <a:pt x="0" y="14"/>
                    <a:pt x="2" y="35"/>
                    <a:pt x="15" y="41"/>
                  </a:cubicBezTo>
                  <a:cubicBezTo>
                    <a:pt x="21" y="43"/>
                    <a:pt x="28" y="43"/>
                    <a:pt x="34" y="43"/>
                  </a:cubicBezTo>
                  <a:cubicBezTo>
                    <a:pt x="37" y="43"/>
                    <a:pt x="40" y="43"/>
                    <a:pt x="44" y="43"/>
                  </a:cubicBezTo>
                  <a:cubicBezTo>
                    <a:pt x="45" y="43"/>
                    <a:pt x="47" y="43"/>
                    <a:pt x="48" y="44"/>
                  </a:cubicBezTo>
                  <a:cubicBezTo>
                    <a:pt x="47" y="43"/>
                    <a:pt x="45" y="38"/>
                    <a:pt x="46" y="42"/>
                  </a:cubicBezTo>
                  <a:cubicBezTo>
                    <a:pt x="51" y="34"/>
                    <a:pt x="55" y="25"/>
                    <a:pt x="60" y="17"/>
                  </a:cubicBezTo>
                  <a:cubicBezTo>
                    <a:pt x="54" y="17"/>
                    <a:pt x="47" y="14"/>
                    <a:pt x="41" y="13"/>
                  </a:cubicBezTo>
                  <a:cubicBezTo>
                    <a:pt x="37" y="12"/>
                    <a:pt x="32" y="12"/>
                    <a:pt x="28" y="13"/>
                  </a:cubicBezTo>
                  <a:cubicBezTo>
                    <a:pt x="30" y="13"/>
                    <a:pt x="30" y="13"/>
                    <a:pt x="28" y="13"/>
                  </a:cubicBezTo>
                  <a:cubicBezTo>
                    <a:pt x="27" y="13"/>
                    <a:pt x="25" y="13"/>
                    <a:pt x="31" y="14"/>
                  </a:cubicBezTo>
                  <a:cubicBezTo>
                    <a:pt x="30" y="24"/>
                    <a:pt x="29" y="35"/>
                    <a:pt x="29" y="46"/>
                  </a:cubicBezTo>
                  <a:cubicBezTo>
                    <a:pt x="37" y="46"/>
                    <a:pt x="47" y="47"/>
                    <a:pt x="55" y="43"/>
                  </a:cubicBezTo>
                  <a:cubicBezTo>
                    <a:pt x="67" y="38"/>
                    <a:pt x="72" y="23"/>
                    <a:pt x="61" y="14"/>
                  </a:cubicBezTo>
                  <a:cubicBezTo>
                    <a:pt x="52" y="7"/>
                    <a:pt x="37" y="6"/>
                    <a:pt x="27" y="10"/>
                  </a:cubicBezTo>
                  <a:cubicBezTo>
                    <a:pt x="19" y="13"/>
                    <a:pt x="13" y="25"/>
                    <a:pt x="22" y="32"/>
                  </a:cubicBezTo>
                  <a:cubicBezTo>
                    <a:pt x="30" y="39"/>
                    <a:pt x="34" y="40"/>
                    <a:pt x="42" y="41"/>
                  </a:cubicBezTo>
                  <a:cubicBezTo>
                    <a:pt x="47" y="42"/>
                    <a:pt x="38" y="40"/>
                    <a:pt x="36" y="36"/>
                  </a:cubicBezTo>
                  <a:cubicBezTo>
                    <a:pt x="35" y="33"/>
                    <a:pt x="34" y="31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5" y="24"/>
                    <a:pt x="36" y="20"/>
                    <a:pt x="38" y="16"/>
                  </a:cubicBezTo>
                  <a:cubicBezTo>
                    <a:pt x="41" y="11"/>
                    <a:pt x="47" y="11"/>
                    <a:pt x="43" y="12"/>
                  </a:cubicBezTo>
                  <a:cubicBezTo>
                    <a:pt x="48" y="11"/>
                    <a:pt x="45" y="12"/>
                    <a:pt x="43" y="12"/>
                  </a:cubicBezTo>
                  <a:cubicBezTo>
                    <a:pt x="41" y="12"/>
                    <a:pt x="39" y="13"/>
                    <a:pt x="37" y="13"/>
                  </a:cubicBezTo>
                  <a:cubicBezTo>
                    <a:pt x="34" y="13"/>
                    <a:pt x="30" y="13"/>
                    <a:pt x="27" y="13"/>
                  </a:cubicBezTo>
                  <a:cubicBezTo>
                    <a:pt x="9" y="15"/>
                    <a:pt x="5" y="44"/>
                    <a:pt x="24" y="46"/>
                  </a:cubicBezTo>
                  <a:cubicBezTo>
                    <a:pt x="29" y="46"/>
                    <a:pt x="32" y="46"/>
                    <a:pt x="36" y="45"/>
                  </a:cubicBezTo>
                  <a:cubicBezTo>
                    <a:pt x="43" y="44"/>
                    <a:pt x="53" y="49"/>
                    <a:pt x="60" y="50"/>
                  </a:cubicBezTo>
                  <a:cubicBezTo>
                    <a:pt x="74" y="51"/>
                    <a:pt x="79" y="35"/>
                    <a:pt x="74" y="25"/>
                  </a:cubicBezTo>
                  <a:cubicBezTo>
                    <a:pt x="69" y="15"/>
                    <a:pt x="58" y="12"/>
                    <a:pt x="48" y="11"/>
                  </a:cubicBezTo>
                  <a:cubicBezTo>
                    <a:pt x="44" y="11"/>
                    <a:pt x="39" y="11"/>
                    <a:pt x="35" y="11"/>
                  </a:cubicBezTo>
                  <a:cubicBezTo>
                    <a:pt x="33" y="11"/>
                    <a:pt x="30" y="12"/>
                    <a:pt x="28" y="12"/>
                  </a:cubicBezTo>
                  <a:cubicBezTo>
                    <a:pt x="25" y="12"/>
                    <a:pt x="26" y="12"/>
                    <a:pt x="25" y="11"/>
                  </a:cubicBezTo>
                  <a:cubicBezTo>
                    <a:pt x="24" y="21"/>
                    <a:pt x="24" y="31"/>
                    <a:pt x="23" y="41"/>
                  </a:cubicBezTo>
                  <a:cubicBezTo>
                    <a:pt x="41" y="37"/>
                    <a:pt x="60" y="37"/>
                    <a:pt x="77" y="28"/>
                  </a:cubicBezTo>
                  <a:cubicBezTo>
                    <a:pt x="92" y="21"/>
                    <a:pt x="85" y="0"/>
                    <a:pt x="69" y="1"/>
                  </a:cubicBezTo>
                  <a:cubicBezTo>
                    <a:pt x="66" y="1"/>
                    <a:pt x="62" y="2"/>
                    <a:pt x="59" y="4"/>
                  </a:cubicBezTo>
                  <a:cubicBezTo>
                    <a:pt x="57" y="5"/>
                    <a:pt x="56" y="6"/>
                    <a:pt x="55" y="8"/>
                  </a:cubicBezTo>
                  <a:cubicBezTo>
                    <a:pt x="58" y="4"/>
                    <a:pt x="55" y="7"/>
                    <a:pt x="53" y="7"/>
                  </a:cubicBezTo>
                  <a:cubicBezTo>
                    <a:pt x="44" y="10"/>
                    <a:pt x="37" y="14"/>
                    <a:pt x="29" y="17"/>
                  </a:cubicBezTo>
                  <a:cubicBezTo>
                    <a:pt x="22" y="21"/>
                    <a:pt x="17" y="24"/>
                    <a:pt x="11" y="29"/>
                  </a:cubicBezTo>
                  <a:cubicBezTo>
                    <a:pt x="2" y="36"/>
                    <a:pt x="13" y="48"/>
                    <a:pt x="22" y="4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67">
              <a:extLst>
                <a:ext uri="{FF2B5EF4-FFF2-40B4-BE49-F238E27FC236}">
                  <a16:creationId xmlns:a16="http://schemas.microsoft.com/office/drawing/2014/main" id="{2F23F54E-6807-481F-846E-F447A35453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91776" y="1214437"/>
              <a:ext cx="76200" cy="47625"/>
            </a:xfrm>
            <a:custGeom>
              <a:avLst/>
              <a:gdLst>
                <a:gd name="T0" fmla="*/ 15 w 53"/>
                <a:gd name="T1" fmla="*/ 25 h 33"/>
                <a:gd name="T2" fmla="*/ 19 w 53"/>
                <a:gd name="T3" fmla="*/ 25 h 33"/>
                <a:gd name="T4" fmla="*/ 16 w 53"/>
                <a:gd name="T5" fmla="*/ 25 h 33"/>
                <a:gd name="T6" fmla="*/ 29 w 53"/>
                <a:gd name="T7" fmla="*/ 25 h 33"/>
                <a:gd name="T8" fmla="*/ 36 w 53"/>
                <a:gd name="T9" fmla="*/ 25 h 33"/>
                <a:gd name="T10" fmla="*/ 33 w 53"/>
                <a:gd name="T11" fmla="*/ 25 h 33"/>
                <a:gd name="T12" fmla="*/ 34 w 53"/>
                <a:gd name="T13" fmla="*/ 25 h 33"/>
                <a:gd name="T14" fmla="*/ 31 w 53"/>
                <a:gd name="T15" fmla="*/ 23 h 33"/>
                <a:gd name="T16" fmla="*/ 32 w 53"/>
                <a:gd name="T17" fmla="*/ 24 h 33"/>
                <a:gd name="T18" fmla="*/ 28 w 53"/>
                <a:gd name="T19" fmla="*/ 19 h 33"/>
                <a:gd name="T20" fmla="*/ 27 w 53"/>
                <a:gd name="T21" fmla="*/ 16 h 33"/>
                <a:gd name="T22" fmla="*/ 27 w 53"/>
                <a:gd name="T23" fmla="*/ 16 h 33"/>
                <a:gd name="T24" fmla="*/ 27 w 53"/>
                <a:gd name="T25" fmla="*/ 13 h 33"/>
                <a:gd name="T26" fmla="*/ 27 w 53"/>
                <a:gd name="T27" fmla="*/ 13 h 33"/>
                <a:gd name="T28" fmla="*/ 27 w 53"/>
                <a:gd name="T29" fmla="*/ 10 h 33"/>
                <a:gd name="T30" fmla="*/ 27 w 53"/>
                <a:gd name="T31" fmla="*/ 10 h 33"/>
                <a:gd name="T32" fmla="*/ 29 w 53"/>
                <a:gd name="T33" fmla="*/ 7 h 33"/>
                <a:gd name="T34" fmla="*/ 30 w 53"/>
                <a:gd name="T35" fmla="*/ 6 h 33"/>
                <a:gd name="T36" fmla="*/ 32 w 53"/>
                <a:gd name="T37" fmla="*/ 4 h 33"/>
                <a:gd name="T38" fmla="*/ 32 w 53"/>
                <a:gd name="T39" fmla="*/ 5 h 33"/>
                <a:gd name="T40" fmla="*/ 28 w 53"/>
                <a:gd name="T41" fmla="*/ 6 h 33"/>
                <a:gd name="T42" fmla="*/ 31 w 53"/>
                <a:gd name="T43" fmla="*/ 5 h 33"/>
                <a:gd name="T44" fmla="*/ 17 w 53"/>
                <a:gd name="T45" fmla="*/ 9 h 33"/>
                <a:gd name="T46" fmla="*/ 20 w 53"/>
                <a:gd name="T47" fmla="*/ 8 h 33"/>
                <a:gd name="T48" fmla="*/ 17 w 53"/>
                <a:gd name="T49" fmla="*/ 9 h 33"/>
                <a:gd name="T50" fmla="*/ 19 w 53"/>
                <a:gd name="T51" fmla="*/ 8 h 33"/>
                <a:gd name="T52" fmla="*/ 16 w 53"/>
                <a:gd name="T53" fmla="*/ 9 h 33"/>
                <a:gd name="T54" fmla="*/ 19 w 53"/>
                <a:gd name="T55" fmla="*/ 8 h 33"/>
                <a:gd name="T56" fmla="*/ 15 w 53"/>
                <a:gd name="T57" fmla="*/ 10 h 33"/>
                <a:gd name="T58" fmla="*/ 9 w 53"/>
                <a:gd name="T59" fmla="*/ 27 h 33"/>
                <a:gd name="T60" fmla="*/ 11 w 53"/>
                <a:gd name="T61" fmla="*/ 29 h 33"/>
                <a:gd name="T62" fmla="*/ 16 w 53"/>
                <a:gd name="T63" fmla="*/ 32 h 33"/>
                <a:gd name="T64" fmla="*/ 22 w 53"/>
                <a:gd name="T65" fmla="*/ 11 h 33"/>
                <a:gd name="T66" fmla="*/ 8 w 53"/>
                <a:gd name="T67" fmla="*/ 16 h 33"/>
                <a:gd name="T68" fmla="*/ 9 w 53"/>
                <a:gd name="T69" fmla="*/ 27 h 33"/>
                <a:gd name="T70" fmla="*/ 25 w 53"/>
                <a:gd name="T71" fmla="*/ 32 h 33"/>
                <a:gd name="T72" fmla="*/ 35 w 53"/>
                <a:gd name="T73" fmla="*/ 29 h 33"/>
                <a:gd name="T74" fmla="*/ 47 w 53"/>
                <a:gd name="T75" fmla="*/ 24 h 33"/>
                <a:gd name="T76" fmla="*/ 51 w 53"/>
                <a:gd name="T77" fmla="*/ 15 h 33"/>
                <a:gd name="T78" fmla="*/ 46 w 53"/>
                <a:gd name="T79" fmla="*/ 4 h 33"/>
                <a:gd name="T80" fmla="*/ 37 w 53"/>
                <a:gd name="T81" fmla="*/ 1 h 33"/>
                <a:gd name="T82" fmla="*/ 29 w 53"/>
                <a:gd name="T83" fmla="*/ 1 h 33"/>
                <a:gd name="T84" fmla="*/ 11 w 53"/>
                <a:gd name="T85" fmla="*/ 1 h 33"/>
                <a:gd name="T86" fmla="*/ 3 w 53"/>
                <a:gd name="T87" fmla="*/ 6 h 33"/>
                <a:gd name="T88" fmla="*/ 1 w 53"/>
                <a:gd name="T89" fmla="*/ 15 h 33"/>
                <a:gd name="T90" fmla="*/ 6 w 53"/>
                <a:gd name="T91" fmla="*/ 23 h 33"/>
                <a:gd name="T92" fmla="*/ 15 w 53"/>
                <a:gd name="T93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3">
                  <a:moveTo>
                    <a:pt x="15" y="25"/>
                  </a:moveTo>
                  <a:cubicBezTo>
                    <a:pt x="16" y="25"/>
                    <a:pt x="17" y="25"/>
                    <a:pt x="19" y="25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20" y="25"/>
                    <a:pt x="25" y="25"/>
                    <a:pt x="29" y="25"/>
                  </a:cubicBezTo>
                  <a:cubicBezTo>
                    <a:pt x="31" y="25"/>
                    <a:pt x="34" y="25"/>
                    <a:pt x="36" y="25"/>
                  </a:cubicBezTo>
                  <a:cubicBezTo>
                    <a:pt x="35" y="25"/>
                    <a:pt x="34" y="25"/>
                    <a:pt x="33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3" y="24"/>
                    <a:pt x="32" y="24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22"/>
                    <a:pt x="29" y="21"/>
                    <a:pt x="28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28" y="8"/>
                    <a:pt x="29" y="7"/>
                  </a:cubicBezTo>
                  <a:cubicBezTo>
                    <a:pt x="28" y="9"/>
                    <a:pt x="32" y="5"/>
                    <a:pt x="30" y="6"/>
                  </a:cubicBezTo>
                  <a:cubicBezTo>
                    <a:pt x="34" y="3"/>
                    <a:pt x="33" y="4"/>
                    <a:pt x="32" y="4"/>
                  </a:cubicBezTo>
                  <a:cubicBezTo>
                    <a:pt x="32" y="4"/>
                    <a:pt x="32" y="5"/>
                    <a:pt x="32" y="5"/>
                  </a:cubicBezTo>
                  <a:cubicBezTo>
                    <a:pt x="31" y="5"/>
                    <a:pt x="29" y="6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26" y="7"/>
                    <a:pt x="21" y="8"/>
                    <a:pt x="17" y="9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8" y="9"/>
                    <a:pt x="19" y="9"/>
                    <a:pt x="19" y="8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7" y="9"/>
                    <a:pt x="18" y="9"/>
                    <a:pt x="19" y="8"/>
                  </a:cubicBezTo>
                  <a:cubicBezTo>
                    <a:pt x="18" y="9"/>
                    <a:pt x="16" y="9"/>
                    <a:pt x="15" y="10"/>
                  </a:cubicBezTo>
                  <a:cubicBezTo>
                    <a:pt x="8" y="12"/>
                    <a:pt x="5" y="21"/>
                    <a:pt x="9" y="27"/>
                  </a:cubicBezTo>
                  <a:cubicBezTo>
                    <a:pt x="10" y="28"/>
                    <a:pt x="10" y="28"/>
                    <a:pt x="11" y="29"/>
                  </a:cubicBezTo>
                  <a:cubicBezTo>
                    <a:pt x="12" y="30"/>
                    <a:pt x="14" y="31"/>
                    <a:pt x="16" y="32"/>
                  </a:cubicBezTo>
                  <a:cubicBezTo>
                    <a:pt x="53" y="20"/>
                    <a:pt x="29" y="12"/>
                    <a:pt x="22" y="11"/>
                  </a:cubicBezTo>
                  <a:cubicBezTo>
                    <a:pt x="16" y="9"/>
                    <a:pt x="11" y="11"/>
                    <a:pt x="8" y="16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2" y="33"/>
                    <a:pt x="19" y="33"/>
                    <a:pt x="25" y="32"/>
                  </a:cubicBezTo>
                  <a:cubicBezTo>
                    <a:pt x="28" y="32"/>
                    <a:pt x="31" y="30"/>
                    <a:pt x="35" y="29"/>
                  </a:cubicBezTo>
                  <a:cubicBezTo>
                    <a:pt x="38" y="28"/>
                    <a:pt x="44" y="27"/>
                    <a:pt x="47" y="24"/>
                  </a:cubicBezTo>
                  <a:cubicBezTo>
                    <a:pt x="49" y="21"/>
                    <a:pt x="50" y="19"/>
                    <a:pt x="51" y="15"/>
                  </a:cubicBezTo>
                  <a:cubicBezTo>
                    <a:pt x="52" y="10"/>
                    <a:pt x="49" y="7"/>
                    <a:pt x="46" y="4"/>
                  </a:cubicBezTo>
                  <a:cubicBezTo>
                    <a:pt x="43" y="2"/>
                    <a:pt x="40" y="1"/>
                    <a:pt x="37" y="1"/>
                  </a:cubicBezTo>
                  <a:cubicBezTo>
                    <a:pt x="34" y="0"/>
                    <a:pt x="31" y="0"/>
                    <a:pt x="29" y="1"/>
                  </a:cubicBezTo>
                  <a:cubicBezTo>
                    <a:pt x="23" y="1"/>
                    <a:pt x="17" y="1"/>
                    <a:pt x="11" y="1"/>
                  </a:cubicBezTo>
                  <a:cubicBezTo>
                    <a:pt x="8" y="1"/>
                    <a:pt x="4" y="4"/>
                    <a:pt x="3" y="6"/>
                  </a:cubicBezTo>
                  <a:cubicBezTo>
                    <a:pt x="1" y="9"/>
                    <a:pt x="0" y="12"/>
                    <a:pt x="1" y="15"/>
                  </a:cubicBezTo>
                  <a:cubicBezTo>
                    <a:pt x="1" y="18"/>
                    <a:pt x="3" y="21"/>
                    <a:pt x="6" y="23"/>
                  </a:cubicBezTo>
                  <a:cubicBezTo>
                    <a:pt x="9" y="25"/>
                    <a:pt x="11" y="25"/>
                    <a:pt x="15" y="25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03">
              <a:extLst>
                <a:ext uri="{FF2B5EF4-FFF2-40B4-BE49-F238E27FC236}">
                  <a16:creationId xmlns:a16="http://schemas.microsoft.com/office/drawing/2014/main" id="{45B27C37-D5B2-4DB9-9C14-81462ECF8D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20013" y="1376362"/>
              <a:ext cx="3322638" cy="3429000"/>
            </a:xfrm>
            <a:custGeom>
              <a:avLst/>
              <a:gdLst>
                <a:gd name="T0" fmla="*/ 2093 w 2093"/>
                <a:gd name="T1" fmla="*/ 2160 h 2160"/>
                <a:gd name="T2" fmla="*/ 1 w 2093"/>
                <a:gd name="T3" fmla="*/ 1493 h 2160"/>
                <a:gd name="T4" fmla="*/ 0 w 2093"/>
                <a:gd name="T5" fmla="*/ 0 h 2160"/>
                <a:gd name="T6" fmla="*/ 2093 w 2093"/>
                <a:gd name="T7" fmla="*/ 668 h 2160"/>
                <a:gd name="T8" fmla="*/ 2093 w 2093"/>
                <a:gd name="T9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3" h="2160">
                  <a:moveTo>
                    <a:pt x="2093" y="2160"/>
                  </a:moveTo>
                  <a:lnTo>
                    <a:pt x="1" y="1493"/>
                  </a:lnTo>
                  <a:lnTo>
                    <a:pt x="0" y="0"/>
                  </a:lnTo>
                  <a:lnTo>
                    <a:pt x="2093" y="668"/>
                  </a:lnTo>
                  <a:lnTo>
                    <a:pt x="2093" y="2160"/>
                  </a:lnTo>
                  <a:close/>
                </a:path>
              </a:pathLst>
            </a:custGeom>
            <a:solidFill>
              <a:srgbClr val="FFFFFF"/>
            </a:solidFill>
            <a:ln w="150813" cap="flat">
              <a:solidFill>
                <a:srgbClr val="001E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04">
              <a:extLst>
                <a:ext uri="{FF2B5EF4-FFF2-40B4-BE49-F238E27FC236}">
                  <a16:creationId xmlns:a16="http://schemas.microsoft.com/office/drawing/2014/main" id="{648174CC-18B3-48BF-8B88-619CF8994A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69251" y="1647825"/>
              <a:ext cx="2940050" cy="901700"/>
            </a:xfrm>
            <a:custGeom>
              <a:avLst/>
              <a:gdLst>
                <a:gd name="T0" fmla="*/ 0 w 1852"/>
                <a:gd name="T1" fmla="*/ 0 h 568"/>
                <a:gd name="T2" fmla="*/ 1852 w 1852"/>
                <a:gd name="T3" fmla="*/ 524 h 568"/>
                <a:gd name="T4" fmla="*/ 1790 w 1852"/>
                <a:gd name="T5" fmla="*/ 568 h 568"/>
                <a:gd name="T6" fmla="*/ 22 w 1852"/>
                <a:gd name="T7" fmla="*/ 42 h 568"/>
                <a:gd name="T8" fmla="*/ 0 w 1852"/>
                <a:gd name="T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2" h="568">
                  <a:moveTo>
                    <a:pt x="0" y="0"/>
                  </a:moveTo>
                  <a:lnTo>
                    <a:pt x="1852" y="524"/>
                  </a:lnTo>
                  <a:lnTo>
                    <a:pt x="1790" y="568"/>
                  </a:lnTo>
                  <a:lnTo>
                    <a:pt x="2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6">
              <a:extLst>
                <a:ext uri="{FF2B5EF4-FFF2-40B4-BE49-F238E27FC236}">
                  <a16:creationId xmlns:a16="http://schemas.microsoft.com/office/drawing/2014/main" id="{8054ECB7-A7A6-4B0B-83FD-99E71034D8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74000" y="1600200"/>
              <a:ext cx="3154363" cy="2984500"/>
            </a:xfrm>
            <a:custGeom>
              <a:avLst/>
              <a:gdLst>
                <a:gd name="T0" fmla="*/ 27 w 1987"/>
                <a:gd name="T1" fmla="*/ 0 h 1880"/>
                <a:gd name="T2" fmla="*/ 0 w 1987"/>
                <a:gd name="T3" fmla="*/ 1283 h 1880"/>
                <a:gd name="T4" fmla="*/ 1930 w 1987"/>
                <a:gd name="T5" fmla="*/ 1880 h 1880"/>
                <a:gd name="T6" fmla="*/ 1987 w 1987"/>
                <a:gd name="T7" fmla="*/ 601 h 1880"/>
                <a:gd name="T8" fmla="*/ 1850 w 1987"/>
                <a:gd name="T9" fmla="*/ 598 h 1880"/>
                <a:gd name="T10" fmla="*/ 1821 w 1987"/>
                <a:gd name="T11" fmla="*/ 1773 h 1880"/>
                <a:gd name="T12" fmla="*/ 37 w 1987"/>
                <a:gd name="T13" fmla="*/ 1213 h 1880"/>
                <a:gd name="T14" fmla="*/ 74 w 1987"/>
                <a:gd name="T15" fmla="*/ 4 h 1880"/>
                <a:gd name="T16" fmla="*/ 27 w 1987"/>
                <a:gd name="T17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7" h="1880">
                  <a:moveTo>
                    <a:pt x="27" y="0"/>
                  </a:moveTo>
                  <a:lnTo>
                    <a:pt x="0" y="1283"/>
                  </a:lnTo>
                  <a:lnTo>
                    <a:pt x="1930" y="1880"/>
                  </a:lnTo>
                  <a:lnTo>
                    <a:pt x="1987" y="601"/>
                  </a:lnTo>
                  <a:lnTo>
                    <a:pt x="1850" y="598"/>
                  </a:lnTo>
                  <a:lnTo>
                    <a:pt x="1821" y="1773"/>
                  </a:lnTo>
                  <a:lnTo>
                    <a:pt x="37" y="1213"/>
                  </a:lnTo>
                  <a:lnTo>
                    <a:pt x="74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>
              <a:extLst>
                <a:ext uri="{FF2B5EF4-FFF2-40B4-BE49-F238E27FC236}">
                  <a16:creationId xmlns:a16="http://schemas.microsoft.com/office/drawing/2014/main" id="{0DD7E3AA-7E98-4F28-906C-D33912715B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237538" y="1895475"/>
              <a:ext cx="250825" cy="287338"/>
            </a:xfrm>
            <a:custGeom>
              <a:avLst/>
              <a:gdLst>
                <a:gd name="T0" fmla="*/ 158 w 158"/>
                <a:gd name="T1" fmla="*/ 32 h 181"/>
                <a:gd name="T2" fmla="*/ 150 w 158"/>
                <a:gd name="T3" fmla="*/ 50 h 181"/>
                <a:gd name="T4" fmla="*/ 123 w 158"/>
                <a:gd name="T5" fmla="*/ 43 h 181"/>
                <a:gd name="T6" fmla="*/ 128 w 158"/>
                <a:gd name="T7" fmla="*/ 35 h 181"/>
                <a:gd name="T8" fmla="*/ 88 w 158"/>
                <a:gd name="T9" fmla="*/ 25 h 181"/>
                <a:gd name="T10" fmla="*/ 33 w 158"/>
                <a:gd name="T11" fmla="*/ 146 h 181"/>
                <a:gd name="T12" fmla="*/ 71 w 158"/>
                <a:gd name="T13" fmla="*/ 156 h 181"/>
                <a:gd name="T14" fmla="*/ 78 w 158"/>
                <a:gd name="T15" fmla="*/ 140 h 181"/>
                <a:gd name="T16" fmla="*/ 106 w 158"/>
                <a:gd name="T17" fmla="*/ 147 h 181"/>
                <a:gd name="T18" fmla="*/ 94 w 158"/>
                <a:gd name="T19" fmla="*/ 173 h 181"/>
                <a:gd name="T20" fmla="*/ 73 w 158"/>
                <a:gd name="T21" fmla="*/ 181 h 181"/>
                <a:gd name="T22" fmla="*/ 10 w 158"/>
                <a:gd name="T23" fmla="*/ 166 h 181"/>
                <a:gd name="T24" fmla="*/ 0 w 158"/>
                <a:gd name="T25" fmla="*/ 149 h 181"/>
                <a:gd name="T26" fmla="*/ 63 w 158"/>
                <a:gd name="T27" fmla="*/ 9 h 181"/>
                <a:gd name="T28" fmla="*/ 87 w 158"/>
                <a:gd name="T29" fmla="*/ 0 h 181"/>
                <a:gd name="T30" fmla="*/ 149 w 158"/>
                <a:gd name="T31" fmla="*/ 16 h 181"/>
                <a:gd name="T32" fmla="*/ 158 w 158"/>
                <a:gd name="T33" fmla="*/ 3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81">
                  <a:moveTo>
                    <a:pt x="158" y="32"/>
                  </a:moveTo>
                  <a:lnTo>
                    <a:pt x="150" y="50"/>
                  </a:lnTo>
                  <a:lnTo>
                    <a:pt x="123" y="43"/>
                  </a:lnTo>
                  <a:lnTo>
                    <a:pt x="128" y="35"/>
                  </a:lnTo>
                  <a:lnTo>
                    <a:pt x="88" y="25"/>
                  </a:lnTo>
                  <a:lnTo>
                    <a:pt x="33" y="146"/>
                  </a:lnTo>
                  <a:lnTo>
                    <a:pt x="71" y="156"/>
                  </a:lnTo>
                  <a:lnTo>
                    <a:pt x="78" y="140"/>
                  </a:lnTo>
                  <a:lnTo>
                    <a:pt x="106" y="147"/>
                  </a:lnTo>
                  <a:lnTo>
                    <a:pt x="94" y="173"/>
                  </a:lnTo>
                  <a:lnTo>
                    <a:pt x="73" y="181"/>
                  </a:lnTo>
                  <a:lnTo>
                    <a:pt x="10" y="166"/>
                  </a:lnTo>
                  <a:lnTo>
                    <a:pt x="0" y="149"/>
                  </a:lnTo>
                  <a:lnTo>
                    <a:pt x="63" y="9"/>
                  </a:lnTo>
                  <a:lnTo>
                    <a:pt x="87" y="0"/>
                  </a:lnTo>
                  <a:lnTo>
                    <a:pt x="149" y="16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>
              <a:extLst>
                <a:ext uri="{FF2B5EF4-FFF2-40B4-BE49-F238E27FC236}">
                  <a16:creationId xmlns:a16="http://schemas.microsoft.com/office/drawing/2014/main" id="{9AFDC6CD-0BA6-4FDA-A354-6CFBFC3622B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408988" y="1938338"/>
              <a:ext cx="246063" cy="287338"/>
            </a:xfrm>
            <a:custGeom>
              <a:avLst/>
              <a:gdLst>
                <a:gd name="T0" fmla="*/ 155 w 155"/>
                <a:gd name="T1" fmla="*/ 34 h 181"/>
                <a:gd name="T2" fmla="*/ 92 w 155"/>
                <a:gd name="T3" fmla="*/ 173 h 181"/>
                <a:gd name="T4" fmla="*/ 70 w 155"/>
                <a:gd name="T5" fmla="*/ 181 h 181"/>
                <a:gd name="T6" fmla="*/ 11 w 155"/>
                <a:gd name="T7" fmla="*/ 166 h 181"/>
                <a:gd name="T8" fmla="*/ 0 w 155"/>
                <a:gd name="T9" fmla="*/ 149 h 181"/>
                <a:gd name="T10" fmla="*/ 63 w 155"/>
                <a:gd name="T11" fmla="*/ 10 h 181"/>
                <a:gd name="T12" fmla="*/ 85 w 155"/>
                <a:gd name="T13" fmla="*/ 0 h 181"/>
                <a:gd name="T14" fmla="*/ 145 w 155"/>
                <a:gd name="T15" fmla="*/ 16 h 181"/>
                <a:gd name="T16" fmla="*/ 155 w 155"/>
                <a:gd name="T17" fmla="*/ 34 h 181"/>
                <a:gd name="T18" fmla="*/ 69 w 155"/>
                <a:gd name="T19" fmla="*/ 155 h 181"/>
                <a:gd name="T20" fmla="*/ 123 w 155"/>
                <a:gd name="T21" fmla="*/ 36 h 181"/>
                <a:gd name="T22" fmla="*/ 86 w 155"/>
                <a:gd name="T23" fmla="*/ 27 h 181"/>
                <a:gd name="T24" fmla="*/ 33 w 155"/>
                <a:gd name="T25" fmla="*/ 146 h 181"/>
                <a:gd name="T26" fmla="*/ 69 w 155"/>
                <a:gd name="T27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81">
                  <a:moveTo>
                    <a:pt x="155" y="34"/>
                  </a:moveTo>
                  <a:lnTo>
                    <a:pt x="92" y="173"/>
                  </a:lnTo>
                  <a:lnTo>
                    <a:pt x="70" y="181"/>
                  </a:lnTo>
                  <a:lnTo>
                    <a:pt x="11" y="166"/>
                  </a:lnTo>
                  <a:lnTo>
                    <a:pt x="0" y="149"/>
                  </a:lnTo>
                  <a:lnTo>
                    <a:pt x="63" y="10"/>
                  </a:lnTo>
                  <a:lnTo>
                    <a:pt x="85" y="0"/>
                  </a:lnTo>
                  <a:lnTo>
                    <a:pt x="145" y="16"/>
                  </a:lnTo>
                  <a:lnTo>
                    <a:pt x="155" y="34"/>
                  </a:lnTo>
                  <a:close/>
                  <a:moveTo>
                    <a:pt x="69" y="155"/>
                  </a:moveTo>
                  <a:lnTo>
                    <a:pt x="123" y="36"/>
                  </a:lnTo>
                  <a:lnTo>
                    <a:pt x="86" y="27"/>
                  </a:lnTo>
                  <a:lnTo>
                    <a:pt x="33" y="146"/>
                  </a:lnTo>
                  <a:lnTo>
                    <a:pt x="69" y="155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>
              <a:extLst>
                <a:ext uri="{FF2B5EF4-FFF2-40B4-BE49-F238E27FC236}">
                  <a16:creationId xmlns:a16="http://schemas.microsoft.com/office/drawing/2014/main" id="{61EACDCE-1D42-46D6-A9DB-290E92041C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580438" y="1978025"/>
              <a:ext cx="290513" cy="306388"/>
            </a:xfrm>
            <a:custGeom>
              <a:avLst/>
              <a:gdLst>
                <a:gd name="T0" fmla="*/ 183 w 183"/>
                <a:gd name="T1" fmla="*/ 27 h 193"/>
                <a:gd name="T2" fmla="*/ 108 w 183"/>
                <a:gd name="T3" fmla="*/ 193 h 193"/>
                <a:gd name="T4" fmla="*/ 78 w 183"/>
                <a:gd name="T5" fmla="*/ 185 h 193"/>
                <a:gd name="T6" fmla="*/ 122 w 183"/>
                <a:gd name="T7" fmla="*/ 90 h 193"/>
                <a:gd name="T8" fmla="*/ 72 w 183"/>
                <a:gd name="T9" fmla="*/ 139 h 193"/>
                <a:gd name="T10" fmla="*/ 71 w 183"/>
                <a:gd name="T11" fmla="*/ 78 h 193"/>
                <a:gd name="T12" fmla="*/ 28 w 183"/>
                <a:gd name="T13" fmla="*/ 172 h 193"/>
                <a:gd name="T14" fmla="*/ 0 w 183"/>
                <a:gd name="T15" fmla="*/ 165 h 193"/>
                <a:gd name="T16" fmla="*/ 74 w 183"/>
                <a:gd name="T17" fmla="*/ 0 h 193"/>
                <a:gd name="T18" fmla="*/ 103 w 183"/>
                <a:gd name="T19" fmla="*/ 7 h 193"/>
                <a:gd name="T20" fmla="*/ 102 w 183"/>
                <a:gd name="T21" fmla="*/ 71 h 193"/>
                <a:gd name="T22" fmla="*/ 154 w 183"/>
                <a:gd name="T23" fmla="*/ 20 h 193"/>
                <a:gd name="T24" fmla="*/ 183 w 183"/>
                <a:gd name="T25" fmla="*/ 2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93">
                  <a:moveTo>
                    <a:pt x="183" y="27"/>
                  </a:moveTo>
                  <a:lnTo>
                    <a:pt x="108" y="193"/>
                  </a:lnTo>
                  <a:lnTo>
                    <a:pt x="78" y="185"/>
                  </a:lnTo>
                  <a:lnTo>
                    <a:pt x="122" y="90"/>
                  </a:lnTo>
                  <a:lnTo>
                    <a:pt x="72" y="139"/>
                  </a:lnTo>
                  <a:lnTo>
                    <a:pt x="71" y="78"/>
                  </a:lnTo>
                  <a:lnTo>
                    <a:pt x="28" y="172"/>
                  </a:lnTo>
                  <a:lnTo>
                    <a:pt x="0" y="165"/>
                  </a:lnTo>
                  <a:lnTo>
                    <a:pt x="74" y="0"/>
                  </a:lnTo>
                  <a:lnTo>
                    <a:pt x="103" y="7"/>
                  </a:lnTo>
                  <a:lnTo>
                    <a:pt x="102" y="71"/>
                  </a:lnTo>
                  <a:lnTo>
                    <a:pt x="154" y="20"/>
                  </a:lnTo>
                  <a:lnTo>
                    <a:pt x="183" y="27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0">
              <a:extLst>
                <a:ext uri="{FF2B5EF4-FFF2-40B4-BE49-F238E27FC236}">
                  <a16:creationId xmlns:a16="http://schemas.microsoft.com/office/drawing/2014/main" id="{F4B2A6F1-7A10-4F55-A1C7-BB0D02672A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785225" y="2030413"/>
              <a:ext cx="265113" cy="298450"/>
            </a:xfrm>
            <a:custGeom>
              <a:avLst/>
              <a:gdLst>
                <a:gd name="T0" fmla="*/ 167 w 167"/>
                <a:gd name="T1" fmla="*/ 23 h 188"/>
                <a:gd name="T2" fmla="*/ 157 w 167"/>
                <a:gd name="T3" fmla="*/ 45 h 188"/>
                <a:gd name="T4" fmla="*/ 93 w 167"/>
                <a:gd name="T5" fmla="*/ 28 h 188"/>
                <a:gd name="T6" fmla="*/ 71 w 167"/>
                <a:gd name="T7" fmla="*/ 77 h 188"/>
                <a:gd name="T8" fmla="*/ 108 w 167"/>
                <a:gd name="T9" fmla="*/ 87 h 188"/>
                <a:gd name="T10" fmla="*/ 98 w 167"/>
                <a:gd name="T11" fmla="*/ 109 h 188"/>
                <a:gd name="T12" fmla="*/ 61 w 167"/>
                <a:gd name="T13" fmla="*/ 100 h 188"/>
                <a:gd name="T14" fmla="*/ 38 w 167"/>
                <a:gd name="T15" fmla="*/ 150 h 188"/>
                <a:gd name="T16" fmla="*/ 103 w 167"/>
                <a:gd name="T17" fmla="*/ 166 h 188"/>
                <a:gd name="T18" fmla="*/ 92 w 167"/>
                <a:gd name="T19" fmla="*/ 188 h 188"/>
                <a:gd name="T20" fmla="*/ 0 w 167"/>
                <a:gd name="T21" fmla="*/ 165 h 188"/>
                <a:gd name="T22" fmla="*/ 74 w 167"/>
                <a:gd name="T23" fmla="*/ 0 h 188"/>
                <a:gd name="T24" fmla="*/ 167 w 167"/>
                <a:gd name="T25" fmla="*/ 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88">
                  <a:moveTo>
                    <a:pt x="167" y="23"/>
                  </a:moveTo>
                  <a:lnTo>
                    <a:pt x="157" y="45"/>
                  </a:lnTo>
                  <a:lnTo>
                    <a:pt x="93" y="28"/>
                  </a:lnTo>
                  <a:lnTo>
                    <a:pt x="71" y="77"/>
                  </a:lnTo>
                  <a:lnTo>
                    <a:pt x="108" y="87"/>
                  </a:lnTo>
                  <a:lnTo>
                    <a:pt x="98" y="109"/>
                  </a:lnTo>
                  <a:lnTo>
                    <a:pt x="61" y="100"/>
                  </a:lnTo>
                  <a:lnTo>
                    <a:pt x="38" y="150"/>
                  </a:lnTo>
                  <a:lnTo>
                    <a:pt x="103" y="166"/>
                  </a:lnTo>
                  <a:lnTo>
                    <a:pt x="92" y="188"/>
                  </a:lnTo>
                  <a:lnTo>
                    <a:pt x="0" y="165"/>
                  </a:lnTo>
                  <a:lnTo>
                    <a:pt x="74" y="0"/>
                  </a:lnTo>
                  <a:lnTo>
                    <a:pt x="167" y="23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>
              <a:extLst>
                <a:ext uri="{FF2B5EF4-FFF2-40B4-BE49-F238E27FC236}">
                  <a16:creationId xmlns:a16="http://schemas.microsoft.com/office/drawing/2014/main" id="{9562C6E7-3232-4EE5-934F-09CB9355AC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97838" y="2179638"/>
              <a:ext cx="265113" cy="300038"/>
            </a:xfrm>
            <a:custGeom>
              <a:avLst/>
              <a:gdLst>
                <a:gd name="T0" fmla="*/ 167 w 167"/>
                <a:gd name="T1" fmla="*/ 23 h 189"/>
                <a:gd name="T2" fmla="*/ 92 w 167"/>
                <a:gd name="T3" fmla="*/ 189 h 189"/>
                <a:gd name="T4" fmla="*/ 64 w 167"/>
                <a:gd name="T5" fmla="*/ 182 h 189"/>
                <a:gd name="T6" fmla="*/ 71 w 167"/>
                <a:gd name="T7" fmla="*/ 81 h 189"/>
                <a:gd name="T8" fmla="*/ 29 w 167"/>
                <a:gd name="T9" fmla="*/ 173 h 189"/>
                <a:gd name="T10" fmla="*/ 0 w 167"/>
                <a:gd name="T11" fmla="*/ 166 h 189"/>
                <a:gd name="T12" fmla="*/ 74 w 167"/>
                <a:gd name="T13" fmla="*/ 0 h 189"/>
                <a:gd name="T14" fmla="*/ 104 w 167"/>
                <a:gd name="T15" fmla="*/ 8 h 189"/>
                <a:gd name="T16" fmla="*/ 100 w 167"/>
                <a:gd name="T17" fmla="*/ 104 h 189"/>
                <a:gd name="T18" fmla="*/ 139 w 167"/>
                <a:gd name="T19" fmla="*/ 17 h 189"/>
                <a:gd name="T20" fmla="*/ 167 w 167"/>
                <a:gd name="T21" fmla="*/ 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89">
                  <a:moveTo>
                    <a:pt x="167" y="23"/>
                  </a:moveTo>
                  <a:lnTo>
                    <a:pt x="92" y="189"/>
                  </a:lnTo>
                  <a:lnTo>
                    <a:pt x="64" y="182"/>
                  </a:lnTo>
                  <a:lnTo>
                    <a:pt x="71" y="81"/>
                  </a:lnTo>
                  <a:lnTo>
                    <a:pt x="29" y="173"/>
                  </a:lnTo>
                  <a:lnTo>
                    <a:pt x="0" y="166"/>
                  </a:lnTo>
                  <a:lnTo>
                    <a:pt x="74" y="0"/>
                  </a:lnTo>
                  <a:lnTo>
                    <a:pt x="104" y="8"/>
                  </a:lnTo>
                  <a:lnTo>
                    <a:pt x="100" y="104"/>
                  </a:lnTo>
                  <a:lnTo>
                    <a:pt x="139" y="17"/>
                  </a:lnTo>
                  <a:lnTo>
                    <a:pt x="167" y="23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>
              <a:extLst>
                <a:ext uri="{FF2B5EF4-FFF2-40B4-BE49-F238E27FC236}">
                  <a16:creationId xmlns:a16="http://schemas.microsoft.com/office/drawing/2014/main" id="{B7100749-64D2-4497-BE6D-9C744B2851A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277225" y="2225675"/>
              <a:ext cx="266700" cy="300038"/>
            </a:xfrm>
            <a:custGeom>
              <a:avLst/>
              <a:gdLst>
                <a:gd name="T0" fmla="*/ 168 w 168"/>
                <a:gd name="T1" fmla="*/ 23 h 189"/>
                <a:gd name="T2" fmla="*/ 158 w 168"/>
                <a:gd name="T3" fmla="*/ 45 h 189"/>
                <a:gd name="T4" fmla="*/ 93 w 168"/>
                <a:gd name="T5" fmla="*/ 28 h 189"/>
                <a:gd name="T6" fmla="*/ 71 w 168"/>
                <a:gd name="T7" fmla="*/ 78 h 189"/>
                <a:gd name="T8" fmla="*/ 108 w 168"/>
                <a:gd name="T9" fmla="*/ 87 h 189"/>
                <a:gd name="T10" fmla="*/ 98 w 168"/>
                <a:gd name="T11" fmla="*/ 109 h 189"/>
                <a:gd name="T12" fmla="*/ 61 w 168"/>
                <a:gd name="T13" fmla="*/ 100 h 189"/>
                <a:gd name="T14" fmla="*/ 38 w 168"/>
                <a:gd name="T15" fmla="*/ 150 h 189"/>
                <a:gd name="T16" fmla="*/ 103 w 168"/>
                <a:gd name="T17" fmla="*/ 166 h 189"/>
                <a:gd name="T18" fmla="*/ 92 w 168"/>
                <a:gd name="T19" fmla="*/ 189 h 189"/>
                <a:gd name="T20" fmla="*/ 0 w 168"/>
                <a:gd name="T21" fmla="*/ 165 h 189"/>
                <a:gd name="T22" fmla="*/ 75 w 168"/>
                <a:gd name="T23" fmla="*/ 0 h 189"/>
                <a:gd name="T24" fmla="*/ 168 w 168"/>
                <a:gd name="T25" fmla="*/ 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89">
                  <a:moveTo>
                    <a:pt x="168" y="23"/>
                  </a:moveTo>
                  <a:lnTo>
                    <a:pt x="158" y="45"/>
                  </a:lnTo>
                  <a:lnTo>
                    <a:pt x="93" y="28"/>
                  </a:lnTo>
                  <a:lnTo>
                    <a:pt x="71" y="78"/>
                  </a:lnTo>
                  <a:lnTo>
                    <a:pt x="108" y="87"/>
                  </a:lnTo>
                  <a:lnTo>
                    <a:pt x="98" y="109"/>
                  </a:lnTo>
                  <a:lnTo>
                    <a:pt x="61" y="100"/>
                  </a:lnTo>
                  <a:lnTo>
                    <a:pt x="38" y="150"/>
                  </a:lnTo>
                  <a:lnTo>
                    <a:pt x="103" y="166"/>
                  </a:lnTo>
                  <a:lnTo>
                    <a:pt x="92" y="189"/>
                  </a:lnTo>
                  <a:lnTo>
                    <a:pt x="0" y="165"/>
                  </a:lnTo>
                  <a:lnTo>
                    <a:pt x="75" y="0"/>
                  </a:lnTo>
                  <a:lnTo>
                    <a:pt x="168" y="23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>
              <a:extLst>
                <a:ext uri="{FF2B5EF4-FFF2-40B4-BE49-F238E27FC236}">
                  <a16:creationId xmlns:a16="http://schemas.microsoft.com/office/drawing/2014/main" id="{2D8C482C-925C-4102-8386-65788F0296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96300" y="2268538"/>
              <a:ext cx="217488" cy="285750"/>
            </a:xfrm>
            <a:custGeom>
              <a:avLst/>
              <a:gdLst>
                <a:gd name="T0" fmla="*/ 127 w 137"/>
                <a:gd name="T1" fmla="*/ 46 h 180"/>
                <a:gd name="T2" fmla="*/ 93 w 137"/>
                <a:gd name="T3" fmla="*/ 37 h 180"/>
                <a:gd name="T4" fmla="*/ 28 w 137"/>
                <a:gd name="T5" fmla="*/ 180 h 180"/>
                <a:gd name="T6" fmla="*/ 0 w 137"/>
                <a:gd name="T7" fmla="*/ 173 h 180"/>
                <a:gd name="T8" fmla="*/ 64 w 137"/>
                <a:gd name="T9" fmla="*/ 31 h 180"/>
                <a:gd name="T10" fmla="*/ 32 w 137"/>
                <a:gd name="T11" fmla="*/ 22 h 180"/>
                <a:gd name="T12" fmla="*/ 42 w 137"/>
                <a:gd name="T13" fmla="*/ 0 h 180"/>
                <a:gd name="T14" fmla="*/ 137 w 137"/>
                <a:gd name="T15" fmla="*/ 23 h 180"/>
                <a:gd name="T16" fmla="*/ 127 w 137"/>
                <a:gd name="T17" fmla="*/ 4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80">
                  <a:moveTo>
                    <a:pt x="127" y="46"/>
                  </a:moveTo>
                  <a:lnTo>
                    <a:pt x="93" y="37"/>
                  </a:lnTo>
                  <a:lnTo>
                    <a:pt x="28" y="180"/>
                  </a:lnTo>
                  <a:lnTo>
                    <a:pt x="0" y="173"/>
                  </a:lnTo>
                  <a:lnTo>
                    <a:pt x="64" y="31"/>
                  </a:lnTo>
                  <a:lnTo>
                    <a:pt x="32" y="22"/>
                  </a:lnTo>
                  <a:lnTo>
                    <a:pt x="42" y="0"/>
                  </a:lnTo>
                  <a:lnTo>
                    <a:pt x="137" y="23"/>
                  </a:lnTo>
                  <a:lnTo>
                    <a:pt x="127" y="46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4">
              <a:extLst>
                <a:ext uri="{FF2B5EF4-FFF2-40B4-BE49-F238E27FC236}">
                  <a16:creationId xmlns:a16="http://schemas.microsoft.com/office/drawing/2014/main" id="{DDE60279-DE39-4666-A6F1-248C713E865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651875" y="2312988"/>
              <a:ext cx="279400" cy="303213"/>
            </a:xfrm>
            <a:custGeom>
              <a:avLst/>
              <a:gdLst>
                <a:gd name="T0" fmla="*/ 176 w 176"/>
                <a:gd name="T1" fmla="*/ 30 h 191"/>
                <a:gd name="T2" fmla="*/ 82 w 176"/>
                <a:gd name="T3" fmla="*/ 191 h 191"/>
                <a:gd name="T4" fmla="*/ 59 w 176"/>
                <a:gd name="T5" fmla="*/ 185 h 191"/>
                <a:gd name="T6" fmla="*/ 73 w 176"/>
                <a:gd name="T7" fmla="*/ 111 h 191"/>
                <a:gd name="T8" fmla="*/ 22 w 176"/>
                <a:gd name="T9" fmla="*/ 175 h 191"/>
                <a:gd name="T10" fmla="*/ 0 w 176"/>
                <a:gd name="T11" fmla="*/ 170 h 191"/>
                <a:gd name="T12" fmla="*/ 56 w 176"/>
                <a:gd name="T13" fmla="*/ 0 h 191"/>
                <a:gd name="T14" fmla="*/ 85 w 176"/>
                <a:gd name="T15" fmla="*/ 6 h 191"/>
                <a:gd name="T16" fmla="*/ 60 w 176"/>
                <a:gd name="T17" fmla="*/ 85 h 191"/>
                <a:gd name="T18" fmla="*/ 114 w 176"/>
                <a:gd name="T19" fmla="*/ 18 h 191"/>
                <a:gd name="T20" fmla="*/ 105 w 176"/>
                <a:gd name="T21" fmla="*/ 96 h 191"/>
                <a:gd name="T22" fmla="*/ 147 w 176"/>
                <a:gd name="T23" fmla="*/ 23 h 191"/>
                <a:gd name="T24" fmla="*/ 176 w 176"/>
                <a:gd name="T25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91">
                  <a:moveTo>
                    <a:pt x="176" y="30"/>
                  </a:moveTo>
                  <a:lnTo>
                    <a:pt x="82" y="191"/>
                  </a:lnTo>
                  <a:lnTo>
                    <a:pt x="59" y="185"/>
                  </a:lnTo>
                  <a:lnTo>
                    <a:pt x="73" y="111"/>
                  </a:lnTo>
                  <a:lnTo>
                    <a:pt x="22" y="175"/>
                  </a:lnTo>
                  <a:lnTo>
                    <a:pt x="0" y="170"/>
                  </a:lnTo>
                  <a:lnTo>
                    <a:pt x="56" y="0"/>
                  </a:lnTo>
                  <a:lnTo>
                    <a:pt x="85" y="6"/>
                  </a:lnTo>
                  <a:lnTo>
                    <a:pt x="60" y="85"/>
                  </a:lnTo>
                  <a:lnTo>
                    <a:pt x="114" y="18"/>
                  </a:lnTo>
                  <a:lnTo>
                    <a:pt x="105" y="96"/>
                  </a:lnTo>
                  <a:lnTo>
                    <a:pt x="147" y="23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>
              <a:extLst>
                <a:ext uri="{FF2B5EF4-FFF2-40B4-BE49-F238E27FC236}">
                  <a16:creationId xmlns:a16="http://schemas.microsoft.com/office/drawing/2014/main" id="{DC3DA833-16B0-4BF2-AE20-3BB8304BDD4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856663" y="2374900"/>
              <a:ext cx="246063" cy="287338"/>
            </a:xfrm>
            <a:custGeom>
              <a:avLst/>
              <a:gdLst>
                <a:gd name="T0" fmla="*/ 155 w 155"/>
                <a:gd name="T1" fmla="*/ 34 h 181"/>
                <a:gd name="T2" fmla="*/ 91 w 155"/>
                <a:gd name="T3" fmla="*/ 172 h 181"/>
                <a:gd name="T4" fmla="*/ 69 w 155"/>
                <a:gd name="T5" fmla="*/ 181 h 181"/>
                <a:gd name="T6" fmla="*/ 11 w 155"/>
                <a:gd name="T7" fmla="*/ 166 h 181"/>
                <a:gd name="T8" fmla="*/ 0 w 155"/>
                <a:gd name="T9" fmla="*/ 148 h 181"/>
                <a:gd name="T10" fmla="*/ 62 w 155"/>
                <a:gd name="T11" fmla="*/ 10 h 181"/>
                <a:gd name="T12" fmla="*/ 84 w 155"/>
                <a:gd name="T13" fmla="*/ 0 h 181"/>
                <a:gd name="T14" fmla="*/ 145 w 155"/>
                <a:gd name="T15" fmla="*/ 16 h 181"/>
                <a:gd name="T16" fmla="*/ 155 w 155"/>
                <a:gd name="T17" fmla="*/ 34 h 181"/>
                <a:gd name="T18" fmla="*/ 69 w 155"/>
                <a:gd name="T19" fmla="*/ 155 h 181"/>
                <a:gd name="T20" fmla="*/ 122 w 155"/>
                <a:gd name="T21" fmla="*/ 35 h 181"/>
                <a:gd name="T22" fmla="*/ 86 w 155"/>
                <a:gd name="T23" fmla="*/ 27 h 181"/>
                <a:gd name="T24" fmla="*/ 33 w 155"/>
                <a:gd name="T25" fmla="*/ 146 h 181"/>
                <a:gd name="T26" fmla="*/ 69 w 155"/>
                <a:gd name="T27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81">
                  <a:moveTo>
                    <a:pt x="155" y="34"/>
                  </a:moveTo>
                  <a:lnTo>
                    <a:pt x="91" y="172"/>
                  </a:lnTo>
                  <a:lnTo>
                    <a:pt x="69" y="181"/>
                  </a:lnTo>
                  <a:lnTo>
                    <a:pt x="11" y="166"/>
                  </a:lnTo>
                  <a:lnTo>
                    <a:pt x="0" y="148"/>
                  </a:lnTo>
                  <a:lnTo>
                    <a:pt x="62" y="10"/>
                  </a:lnTo>
                  <a:lnTo>
                    <a:pt x="84" y="0"/>
                  </a:lnTo>
                  <a:lnTo>
                    <a:pt x="145" y="16"/>
                  </a:lnTo>
                  <a:lnTo>
                    <a:pt x="155" y="34"/>
                  </a:lnTo>
                  <a:close/>
                  <a:moveTo>
                    <a:pt x="69" y="155"/>
                  </a:moveTo>
                  <a:lnTo>
                    <a:pt x="122" y="35"/>
                  </a:lnTo>
                  <a:lnTo>
                    <a:pt x="86" y="27"/>
                  </a:lnTo>
                  <a:lnTo>
                    <a:pt x="33" y="146"/>
                  </a:lnTo>
                  <a:lnTo>
                    <a:pt x="69" y="155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6">
              <a:extLst>
                <a:ext uri="{FF2B5EF4-FFF2-40B4-BE49-F238E27FC236}">
                  <a16:creationId xmlns:a16="http://schemas.microsoft.com/office/drawing/2014/main" id="{C1FD2E08-9FB8-4E4C-AE6A-159CA0171D0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026525" y="2414588"/>
              <a:ext cx="257175" cy="300038"/>
            </a:xfrm>
            <a:custGeom>
              <a:avLst/>
              <a:gdLst>
                <a:gd name="T0" fmla="*/ 61 w 162"/>
                <a:gd name="T1" fmla="*/ 181 h 189"/>
                <a:gd name="T2" fmla="*/ 80 w 162"/>
                <a:gd name="T3" fmla="*/ 105 h 189"/>
                <a:gd name="T4" fmla="*/ 61 w 162"/>
                <a:gd name="T5" fmla="*/ 100 h 189"/>
                <a:gd name="T6" fmla="*/ 28 w 162"/>
                <a:gd name="T7" fmla="*/ 173 h 189"/>
                <a:gd name="T8" fmla="*/ 0 w 162"/>
                <a:gd name="T9" fmla="*/ 166 h 189"/>
                <a:gd name="T10" fmla="*/ 74 w 162"/>
                <a:gd name="T11" fmla="*/ 0 h 189"/>
                <a:gd name="T12" fmla="*/ 152 w 162"/>
                <a:gd name="T13" fmla="*/ 20 h 189"/>
                <a:gd name="T14" fmla="*/ 162 w 162"/>
                <a:gd name="T15" fmla="*/ 35 h 189"/>
                <a:gd name="T16" fmla="*/ 132 w 162"/>
                <a:gd name="T17" fmla="*/ 103 h 189"/>
                <a:gd name="T18" fmla="*/ 109 w 162"/>
                <a:gd name="T19" fmla="*/ 112 h 189"/>
                <a:gd name="T20" fmla="*/ 91 w 162"/>
                <a:gd name="T21" fmla="*/ 189 h 189"/>
                <a:gd name="T22" fmla="*/ 61 w 162"/>
                <a:gd name="T23" fmla="*/ 181 h 189"/>
                <a:gd name="T24" fmla="*/ 72 w 162"/>
                <a:gd name="T25" fmla="*/ 77 h 189"/>
                <a:gd name="T26" fmla="*/ 108 w 162"/>
                <a:gd name="T27" fmla="*/ 87 h 189"/>
                <a:gd name="T28" fmla="*/ 130 w 162"/>
                <a:gd name="T29" fmla="*/ 39 h 189"/>
                <a:gd name="T30" fmla="*/ 94 w 162"/>
                <a:gd name="T31" fmla="*/ 30 h 189"/>
                <a:gd name="T32" fmla="*/ 72 w 162"/>
                <a:gd name="T33" fmla="*/ 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89">
                  <a:moveTo>
                    <a:pt x="61" y="181"/>
                  </a:moveTo>
                  <a:lnTo>
                    <a:pt x="80" y="105"/>
                  </a:lnTo>
                  <a:lnTo>
                    <a:pt x="61" y="100"/>
                  </a:lnTo>
                  <a:lnTo>
                    <a:pt x="28" y="173"/>
                  </a:lnTo>
                  <a:lnTo>
                    <a:pt x="0" y="166"/>
                  </a:lnTo>
                  <a:lnTo>
                    <a:pt x="74" y="0"/>
                  </a:lnTo>
                  <a:lnTo>
                    <a:pt x="152" y="20"/>
                  </a:lnTo>
                  <a:lnTo>
                    <a:pt x="162" y="35"/>
                  </a:lnTo>
                  <a:lnTo>
                    <a:pt x="132" y="103"/>
                  </a:lnTo>
                  <a:lnTo>
                    <a:pt x="109" y="112"/>
                  </a:lnTo>
                  <a:lnTo>
                    <a:pt x="91" y="189"/>
                  </a:lnTo>
                  <a:lnTo>
                    <a:pt x="61" y="181"/>
                  </a:lnTo>
                  <a:close/>
                  <a:moveTo>
                    <a:pt x="72" y="77"/>
                  </a:moveTo>
                  <a:lnTo>
                    <a:pt x="108" y="87"/>
                  </a:lnTo>
                  <a:lnTo>
                    <a:pt x="130" y="39"/>
                  </a:lnTo>
                  <a:lnTo>
                    <a:pt x="94" y="30"/>
                  </a:lnTo>
                  <a:lnTo>
                    <a:pt x="72" y="77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>
              <a:extLst>
                <a:ext uri="{FF2B5EF4-FFF2-40B4-BE49-F238E27FC236}">
                  <a16:creationId xmlns:a16="http://schemas.microsoft.com/office/drawing/2014/main" id="{BAB61875-4FD0-4FAD-A021-BB35D56969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209088" y="2460625"/>
              <a:ext cx="265113" cy="301625"/>
            </a:xfrm>
            <a:custGeom>
              <a:avLst/>
              <a:gdLst>
                <a:gd name="T0" fmla="*/ 67 w 167"/>
                <a:gd name="T1" fmla="*/ 182 h 190"/>
                <a:gd name="T2" fmla="*/ 73 w 167"/>
                <a:gd name="T3" fmla="*/ 109 h 190"/>
                <a:gd name="T4" fmla="*/ 48 w 167"/>
                <a:gd name="T5" fmla="*/ 131 h 190"/>
                <a:gd name="T6" fmla="*/ 29 w 167"/>
                <a:gd name="T7" fmla="*/ 172 h 190"/>
                <a:gd name="T8" fmla="*/ 0 w 167"/>
                <a:gd name="T9" fmla="*/ 165 h 190"/>
                <a:gd name="T10" fmla="*/ 75 w 167"/>
                <a:gd name="T11" fmla="*/ 0 h 190"/>
                <a:gd name="T12" fmla="*/ 104 w 167"/>
                <a:gd name="T13" fmla="*/ 7 h 190"/>
                <a:gd name="T14" fmla="*/ 75 w 167"/>
                <a:gd name="T15" fmla="*/ 71 h 190"/>
                <a:gd name="T16" fmla="*/ 136 w 167"/>
                <a:gd name="T17" fmla="*/ 15 h 190"/>
                <a:gd name="T18" fmla="*/ 167 w 167"/>
                <a:gd name="T19" fmla="*/ 24 h 190"/>
                <a:gd name="T20" fmla="*/ 104 w 167"/>
                <a:gd name="T21" fmla="*/ 81 h 190"/>
                <a:gd name="T22" fmla="*/ 97 w 167"/>
                <a:gd name="T23" fmla="*/ 190 h 190"/>
                <a:gd name="T24" fmla="*/ 67 w 167"/>
                <a:gd name="T25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90">
                  <a:moveTo>
                    <a:pt x="67" y="182"/>
                  </a:moveTo>
                  <a:lnTo>
                    <a:pt x="73" y="109"/>
                  </a:lnTo>
                  <a:lnTo>
                    <a:pt x="48" y="131"/>
                  </a:lnTo>
                  <a:lnTo>
                    <a:pt x="29" y="172"/>
                  </a:lnTo>
                  <a:lnTo>
                    <a:pt x="0" y="165"/>
                  </a:lnTo>
                  <a:lnTo>
                    <a:pt x="75" y="0"/>
                  </a:lnTo>
                  <a:lnTo>
                    <a:pt x="104" y="7"/>
                  </a:lnTo>
                  <a:lnTo>
                    <a:pt x="75" y="71"/>
                  </a:lnTo>
                  <a:lnTo>
                    <a:pt x="136" y="15"/>
                  </a:lnTo>
                  <a:lnTo>
                    <a:pt x="167" y="24"/>
                  </a:lnTo>
                  <a:lnTo>
                    <a:pt x="104" y="81"/>
                  </a:lnTo>
                  <a:lnTo>
                    <a:pt x="97" y="190"/>
                  </a:lnTo>
                  <a:lnTo>
                    <a:pt x="67" y="182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>
              <a:extLst>
                <a:ext uri="{FF2B5EF4-FFF2-40B4-BE49-F238E27FC236}">
                  <a16:creationId xmlns:a16="http://schemas.microsoft.com/office/drawing/2014/main" id="{D0FC0810-1DBE-4803-B579-BFA673A441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43875" y="2552700"/>
              <a:ext cx="198438" cy="330200"/>
            </a:xfrm>
            <a:custGeom>
              <a:avLst/>
              <a:gdLst>
                <a:gd name="T0" fmla="*/ 90 w 125"/>
                <a:gd name="T1" fmla="*/ 0 h 208"/>
                <a:gd name="T2" fmla="*/ 125 w 125"/>
                <a:gd name="T3" fmla="*/ 9 h 208"/>
                <a:gd name="T4" fmla="*/ 35 w 125"/>
                <a:gd name="T5" fmla="*/ 208 h 208"/>
                <a:gd name="T6" fmla="*/ 0 w 125"/>
                <a:gd name="T7" fmla="*/ 199 h 208"/>
                <a:gd name="T8" fmla="*/ 90 w 125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08">
                  <a:moveTo>
                    <a:pt x="90" y="0"/>
                  </a:moveTo>
                  <a:lnTo>
                    <a:pt x="125" y="9"/>
                  </a:lnTo>
                  <a:lnTo>
                    <a:pt x="35" y="208"/>
                  </a:lnTo>
                  <a:lnTo>
                    <a:pt x="0" y="19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>
              <a:extLst>
                <a:ext uri="{FF2B5EF4-FFF2-40B4-BE49-F238E27FC236}">
                  <a16:creationId xmlns:a16="http://schemas.microsoft.com/office/drawing/2014/main" id="{4625EEB9-8708-484F-9222-F99CE9FB752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240713" y="2576513"/>
              <a:ext cx="319088" cy="360363"/>
            </a:xfrm>
            <a:custGeom>
              <a:avLst/>
              <a:gdLst>
                <a:gd name="T0" fmla="*/ 201 w 201"/>
                <a:gd name="T1" fmla="*/ 29 h 227"/>
                <a:gd name="T2" fmla="*/ 111 w 201"/>
                <a:gd name="T3" fmla="*/ 227 h 227"/>
                <a:gd name="T4" fmla="*/ 78 w 201"/>
                <a:gd name="T5" fmla="*/ 219 h 227"/>
                <a:gd name="T6" fmla="*/ 85 w 201"/>
                <a:gd name="T7" fmla="*/ 98 h 227"/>
                <a:gd name="T8" fmla="*/ 35 w 201"/>
                <a:gd name="T9" fmla="*/ 208 h 227"/>
                <a:gd name="T10" fmla="*/ 0 w 201"/>
                <a:gd name="T11" fmla="*/ 199 h 227"/>
                <a:gd name="T12" fmla="*/ 90 w 201"/>
                <a:gd name="T13" fmla="*/ 0 h 227"/>
                <a:gd name="T14" fmla="*/ 125 w 201"/>
                <a:gd name="T15" fmla="*/ 9 h 227"/>
                <a:gd name="T16" fmla="*/ 120 w 201"/>
                <a:gd name="T17" fmla="*/ 125 h 227"/>
                <a:gd name="T18" fmla="*/ 169 w 201"/>
                <a:gd name="T19" fmla="*/ 19 h 227"/>
                <a:gd name="T20" fmla="*/ 201 w 201"/>
                <a:gd name="T21" fmla="*/ 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27">
                  <a:moveTo>
                    <a:pt x="201" y="29"/>
                  </a:moveTo>
                  <a:lnTo>
                    <a:pt x="111" y="227"/>
                  </a:lnTo>
                  <a:lnTo>
                    <a:pt x="78" y="219"/>
                  </a:lnTo>
                  <a:lnTo>
                    <a:pt x="85" y="98"/>
                  </a:lnTo>
                  <a:lnTo>
                    <a:pt x="35" y="208"/>
                  </a:lnTo>
                  <a:lnTo>
                    <a:pt x="0" y="199"/>
                  </a:lnTo>
                  <a:lnTo>
                    <a:pt x="90" y="0"/>
                  </a:lnTo>
                  <a:lnTo>
                    <a:pt x="125" y="9"/>
                  </a:lnTo>
                  <a:lnTo>
                    <a:pt x="120" y="125"/>
                  </a:lnTo>
                  <a:lnTo>
                    <a:pt x="169" y="19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>
              <a:extLst>
                <a:ext uri="{FF2B5EF4-FFF2-40B4-BE49-F238E27FC236}">
                  <a16:creationId xmlns:a16="http://schemas.microsoft.com/office/drawing/2014/main" id="{E2DAB422-DE38-4669-A932-F0A7A4F9F92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45400" y="1290638"/>
              <a:ext cx="3454400" cy="3570288"/>
            </a:xfrm>
            <a:custGeom>
              <a:avLst/>
              <a:gdLst>
                <a:gd name="T0" fmla="*/ 0 w 2176"/>
                <a:gd name="T1" fmla="*/ 0 h 2249"/>
                <a:gd name="T2" fmla="*/ 1088 w 2176"/>
                <a:gd name="T3" fmla="*/ 335 h 2249"/>
                <a:gd name="T4" fmla="*/ 2176 w 2176"/>
                <a:gd name="T5" fmla="*/ 672 h 2249"/>
                <a:gd name="T6" fmla="*/ 2176 w 2176"/>
                <a:gd name="T7" fmla="*/ 1460 h 2249"/>
                <a:gd name="T8" fmla="*/ 2176 w 2176"/>
                <a:gd name="T9" fmla="*/ 2249 h 2249"/>
                <a:gd name="T10" fmla="*/ 1088 w 2176"/>
                <a:gd name="T11" fmla="*/ 1912 h 2249"/>
                <a:gd name="T12" fmla="*/ 0 w 2176"/>
                <a:gd name="T13" fmla="*/ 1575 h 2249"/>
                <a:gd name="T14" fmla="*/ 10 w 2176"/>
                <a:gd name="T15" fmla="*/ 813 h 2249"/>
                <a:gd name="T16" fmla="*/ 19 w 2176"/>
                <a:gd name="T17" fmla="*/ 50 h 2249"/>
                <a:gd name="T18" fmla="*/ 157 w 2176"/>
                <a:gd name="T19" fmla="*/ 280 h 2249"/>
                <a:gd name="T20" fmla="*/ 142 w 2176"/>
                <a:gd name="T21" fmla="*/ 1431 h 2249"/>
                <a:gd name="T22" fmla="*/ 1034 w 2176"/>
                <a:gd name="T23" fmla="*/ 1720 h 2249"/>
                <a:gd name="T24" fmla="*/ 2002 w 2176"/>
                <a:gd name="T25" fmla="*/ 2013 h 2249"/>
                <a:gd name="T26" fmla="*/ 2009 w 2176"/>
                <a:gd name="T27" fmla="*/ 1392 h 2249"/>
                <a:gd name="T28" fmla="*/ 2032 w 2176"/>
                <a:gd name="T29" fmla="*/ 784 h 2249"/>
                <a:gd name="T30" fmla="*/ 1102 w 2176"/>
                <a:gd name="T31" fmla="*/ 514 h 2249"/>
                <a:gd name="T32" fmla="*/ 226 w 2176"/>
                <a:gd name="T33" fmla="*/ 267 h 2249"/>
                <a:gd name="T34" fmla="*/ 133 w 2176"/>
                <a:gd name="T35" fmla="*/ 183 h 2249"/>
                <a:gd name="T36" fmla="*/ 74 w 2176"/>
                <a:gd name="T37" fmla="*/ 88 h 2249"/>
                <a:gd name="T38" fmla="*/ 19 w 2176"/>
                <a:gd name="T39" fmla="*/ 50 h 2249"/>
                <a:gd name="T40" fmla="*/ 0 w 2176"/>
                <a:gd name="T41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6" h="2249">
                  <a:moveTo>
                    <a:pt x="0" y="0"/>
                  </a:moveTo>
                  <a:lnTo>
                    <a:pt x="1088" y="335"/>
                  </a:lnTo>
                  <a:lnTo>
                    <a:pt x="2176" y="672"/>
                  </a:lnTo>
                  <a:lnTo>
                    <a:pt x="2176" y="1460"/>
                  </a:lnTo>
                  <a:lnTo>
                    <a:pt x="2176" y="2249"/>
                  </a:lnTo>
                  <a:lnTo>
                    <a:pt x="1088" y="1912"/>
                  </a:lnTo>
                  <a:lnTo>
                    <a:pt x="0" y="1575"/>
                  </a:lnTo>
                  <a:lnTo>
                    <a:pt x="10" y="813"/>
                  </a:lnTo>
                  <a:lnTo>
                    <a:pt x="19" y="50"/>
                  </a:lnTo>
                  <a:lnTo>
                    <a:pt x="157" y="280"/>
                  </a:lnTo>
                  <a:lnTo>
                    <a:pt x="142" y="1431"/>
                  </a:lnTo>
                  <a:lnTo>
                    <a:pt x="1034" y="1720"/>
                  </a:lnTo>
                  <a:lnTo>
                    <a:pt x="2002" y="2013"/>
                  </a:lnTo>
                  <a:lnTo>
                    <a:pt x="2009" y="1392"/>
                  </a:lnTo>
                  <a:lnTo>
                    <a:pt x="2032" y="784"/>
                  </a:lnTo>
                  <a:lnTo>
                    <a:pt x="1102" y="514"/>
                  </a:lnTo>
                  <a:lnTo>
                    <a:pt x="226" y="267"/>
                  </a:lnTo>
                  <a:lnTo>
                    <a:pt x="133" y="183"/>
                  </a:lnTo>
                  <a:lnTo>
                    <a:pt x="74" y="88"/>
                  </a:lnTo>
                  <a:lnTo>
                    <a:pt x="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>
              <a:extLst>
                <a:ext uri="{FF2B5EF4-FFF2-40B4-BE49-F238E27FC236}">
                  <a16:creationId xmlns:a16="http://schemas.microsoft.com/office/drawing/2014/main" id="{7E557E0D-0B54-460B-A12D-E9A7945A7C8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37863" y="4197350"/>
              <a:ext cx="79375" cy="579438"/>
            </a:xfrm>
            <a:custGeom>
              <a:avLst/>
              <a:gdLst>
                <a:gd name="T0" fmla="*/ 26 w 54"/>
                <a:gd name="T1" fmla="*/ 198 h 397"/>
                <a:gd name="T2" fmla="*/ 41 w 54"/>
                <a:gd name="T3" fmla="*/ 0 h 397"/>
                <a:gd name="T4" fmla="*/ 52 w 54"/>
                <a:gd name="T5" fmla="*/ 198 h 397"/>
                <a:gd name="T6" fmla="*/ 51 w 54"/>
                <a:gd name="T7" fmla="*/ 397 h 397"/>
                <a:gd name="T8" fmla="*/ 0 w 54"/>
                <a:gd name="T9" fmla="*/ 395 h 397"/>
                <a:gd name="T10" fmla="*/ 26 w 54"/>
                <a:gd name="T11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97">
                  <a:moveTo>
                    <a:pt x="26" y="198"/>
                  </a:moveTo>
                  <a:cubicBezTo>
                    <a:pt x="32" y="132"/>
                    <a:pt x="36" y="66"/>
                    <a:pt x="41" y="0"/>
                  </a:cubicBezTo>
                  <a:cubicBezTo>
                    <a:pt x="45" y="66"/>
                    <a:pt x="49" y="132"/>
                    <a:pt x="52" y="198"/>
                  </a:cubicBezTo>
                  <a:cubicBezTo>
                    <a:pt x="54" y="264"/>
                    <a:pt x="54" y="331"/>
                    <a:pt x="51" y="397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2" y="330"/>
                    <a:pt x="20" y="264"/>
                    <a:pt x="26" y="19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>
              <a:extLst>
                <a:ext uri="{FF2B5EF4-FFF2-40B4-BE49-F238E27FC236}">
                  <a16:creationId xmlns:a16="http://schemas.microsoft.com/office/drawing/2014/main" id="{7D7FDCB5-AE21-4757-885F-2AB085477CF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93425" y="2535238"/>
              <a:ext cx="74613" cy="557213"/>
            </a:xfrm>
            <a:custGeom>
              <a:avLst/>
              <a:gdLst>
                <a:gd name="T0" fmla="*/ 32 w 51"/>
                <a:gd name="T1" fmla="*/ 192 h 383"/>
                <a:gd name="T2" fmla="*/ 41 w 51"/>
                <a:gd name="T3" fmla="*/ 383 h 383"/>
                <a:gd name="T4" fmla="*/ 6 w 51"/>
                <a:gd name="T5" fmla="*/ 192 h 383"/>
                <a:gd name="T6" fmla="*/ 0 w 51"/>
                <a:gd name="T7" fmla="*/ 0 h 383"/>
                <a:gd name="T8" fmla="*/ 51 w 51"/>
                <a:gd name="T9" fmla="*/ 1 h 383"/>
                <a:gd name="T10" fmla="*/ 32 w 51"/>
                <a:gd name="T11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3">
                  <a:moveTo>
                    <a:pt x="32" y="192"/>
                  </a:moveTo>
                  <a:cubicBezTo>
                    <a:pt x="29" y="256"/>
                    <a:pt x="30" y="320"/>
                    <a:pt x="41" y="383"/>
                  </a:cubicBezTo>
                  <a:cubicBezTo>
                    <a:pt x="22" y="320"/>
                    <a:pt x="12" y="256"/>
                    <a:pt x="6" y="192"/>
                  </a:cubicBezTo>
                  <a:cubicBezTo>
                    <a:pt x="1" y="128"/>
                    <a:pt x="1" y="64"/>
                    <a:pt x="0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3" y="65"/>
                    <a:pt x="35" y="128"/>
                    <a:pt x="32" y="192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>
              <a:extLst>
                <a:ext uri="{FF2B5EF4-FFF2-40B4-BE49-F238E27FC236}">
                  <a16:creationId xmlns:a16="http://schemas.microsoft.com/office/drawing/2014/main" id="{F0CCDB79-1E71-4060-A945-C243FDE9F0E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925175" y="2432050"/>
              <a:ext cx="128588" cy="1863725"/>
            </a:xfrm>
            <a:custGeom>
              <a:avLst/>
              <a:gdLst>
                <a:gd name="T0" fmla="*/ 48 w 88"/>
                <a:gd name="T1" fmla="*/ 638 h 1278"/>
                <a:gd name="T2" fmla="*/ 73 w 88"/>
                <a:gd name="T3" fmla="*/ 319 h 1278"/>
                <a:gd name="T4" fmla="*/ 42 w 88"/>
                <a:gd name="T5" fmla="*/ 0 h 1278"/>
                <a:gd name="T6" fmla="*/ 86 w 88"/>
                <a:gd name="T7" fmla="*/ 319 h 1278"/>
                <a:gd name="T8" fmla="*/ 74 w 88"/>
                <a:gd name="T9" fmla="*/ 638 h 1278"/>
                <a:gd name="T10" fmla="*/ 51 w 88"/>
                <a:gd name="T11" fmla="*/ 958 h 1278"/>
                <a:gd name="T12" fmla="*/ 60 w 88"/>
                <a:gd name="T13" fmla="*/ 1276 h 1278"/>
                <a:gd name="T14" fmla="*/ 9 w 88"/>
                <a:gd name="T15" fmla="*/ 1278 h 1278"/>
                <a:gd name="T16" fmla="*/ 13 w 88"/>
                <a:gd name="T17" fmla="*/ 957 h 1278"/>
                <a:gd name="T18" fmla="*/ 48 w 88"/>
                <a:gd name="T19" fmla="*/ 63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278">
                  <a:moveTo>
                    <a:pt x="48" y="638"/>
                  </a:moveTo>
                  <a:cubicBezTo>
                    <a:pt x="60" y="531"/>
                    <a:pt x="71" y="425"/>
                    <a:pt x="73" y="319"/>
                  </a:cubicBezTo>
                  <a:cubicBezTo>
                    <a:pt x="74" y="212"/>
                    <a:pt x="67" y="105"/>
                    <a:pt x="42" y="0"/>
                  </a:cubicBezTo>
                  <a:cubicBezTo>
                    <a:pt x="71" y="105"/>
                    <a:pt x="83" y="212"/>
                    <a:pt x="86" y="319"/>
                  </a:cubicBezTo>
                  <a:cubicBezTo>
                    <a:pt x="88" y="425"/>
                    <a:pt x="82" y="532"/>
                    <a:pt x="74" y="638"/>
                  </a:cubicBezTo>
                  <a:cubicBezTo>
                    <a:pt x="66" y="745"/>
                    <a:pt x="56" y="851"/>
                    <a:pt x="51" y="958"/>
                  </a:cubicBezTo>
                  <a:cubicBezTo>
                    <a:pt x="46" y="1064"/>
                    <a:pt x="47" y="1170"/>
                    <a:pt x="60" y="1276"/>
                  </a:cubicBezTo>
                  <a:cubicBezTo>
                    <a:pt x="9" y="1278"/>
                    <a:pt x="9" y="1278"/>
                    <a:pt x="9" y="1278"/>
                  </a:cubicBezTo>
                  <a:cubicBezTo>
                    <a:pt x="0" y="1171"/>
                    <a:pt x="4" y="1064"/>
                    <a:pt x="13" y="957"/>
                  </a:cubicBezTo>
                  <a:cubicBezTo>
                    <a:pt x="22" y="850"/>
                    <a:pt x="36" y="744"/>
                    <a:pt x="48" y="638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>
              <a:extLst>
                <a:ext uri="{FF2B5EF4-FFF2-40B4-BE49-F238E27FC236}">
                  <a16:creationId xmlns:a16="http://schemas.microsoft.com/office/drawing/2014/main" id="{C48521F7-64F5-4930-ABAC-62A47AF7C3B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875963" y="3592513"/>
              <a:ext cx="38100" cy="368300"/>
            </a:xfrm>
            <a:custGeom>
              <a:avLst/>
              <a:gdLst>
                <a:gd name="T0" fmla="*/ 11 w 26"/>
                <a:gd name="T1" fmla="*/ 3 h 252"/>
                <a:gd name="T2" fmla="*/ 1 w 26"/>
                <a:gd name="T3" fmla="*/ 245 h 252"/>
                <a:gd name="T4" fmla="*/ 18 w 26"/>
                <a:gd name="T5" fmla="*/ 245 h 252"/>
                <a:gd name="T6" fmla="*/ 21 w 26"/>
                <a:gd name="T7" fmla="*/ 3 h 252"/>
                <a:gd name="T8" fmla="*/ 11 w 26"/>
                <a:gd name="T9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2">
                  <a:moveTo>
                    <a:pt x="11" y="3"/>
                  </a:moveTo>
                  <a:cubicBezTo>
                    <a:pt x="8" y="84"/>
                    <a:pt x="6" y="165"/>
                    <a:pt x="1" y="245"/>
                  </a:cubicBezTo>
                  <a:cubicBezTo>
                    <a:pt x="0" y="252"/>
                    <a:pt x="18" y="251"/>
                    <a:pt x="18" y="245"/>
                  </a:cubicBezTo>
                  <a:cubicBezTo>
                    <a:pt x="26" y="164"/>
                    <a:pt x="24" y="84"/>
                    <a:pt x="21" y="3"/>
                  </a:cubicBezTo>
                  <a:cubicBezTo>
                    <a:pt x="21" y="0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>
              <a:extLst>
                <a:ext uri="{FF2B5EF4-FFF2-40B4-BE49-F238E27FC236}">
                  <a16:creationId xmlns:a16="http://schemas.microsoft.com/office/drawing/2014/main" id="{941CCDA6-6F8B-44A6-B94A-B22D3AD64DB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004175" y="3617913"/>
              <a:ext cx="1390650" cy="554038"/>
            </a:xfrm>
            <a:custGeom>
              <a:avLst/>
              <a:gdLst>
                <a:gd name="T0" fmla="*/ 483 w 955"/>
                <a:gd name="T1" fmla="*/ 186 h 380"/>
                <a:gd name="T2" fmla="*/ 955 w 955"/>
                <a:gd name="T3" fmla="*/ 380 h 380"/>
                <a:gd name="T4" fmla="*/ 478 w 955"/>
                <a:gd name="T5" fmla="*/ 207 h 380"/>
                <a:gd name="T6" fmla="*/ 0 w 955"/>
                <a:gd name="T7" fmla="*/ 43 h 380"/>
                <a:gd name="T8" fmla="*/ 9 w 955"/>
                <a:gd name="T9" fmla="*/ 0 h 380"/>
                <a:gd name="T10" fmla="*/ 483 w 955"/>
                <a:gd name="T11" fmla="*/ 18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5" h="380">
                  <a:moveTo>
                    <a:pt x="483" y="186"/>
                  </a:moveTo>
                  <a:cubicBezTo>
                    <a:pt x="640" y="252"/>
                    <a:pt x="797" y="319"/>
                    <a:pt x="955" y="380"/>
                  </a:cubicBezTo>
                  <a:cubicBezTo>
                    <a:pt x="795" y="326"/>
                    <a:pt x="637" y="266"/>
                    <a:pt x="478" y="207"/>
                  </a:cubicBezTo>
                  <a:cubicBezTo>
                    <a:pt x="320" y="148"/>
                    <a:pt x="161" y="91"/>
                    <a:pt x="0" y="4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9" y="56"/>
                    <a:pt x="326" y="120"/>
                    <a:pt x="483" y="186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6">
              <a:extLst>
                <a:ext uri="{FF2B5EF4-FFF2-40B4-BE49-F238E27FC236}">
                  <a16:creationId xmlns:a16="http://schemas.microsoft.com/office/drawing/2014/main" id="{ADDE96A9-D0E7-4EFE-B53A-95701A0A15D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696450" y="4286250"/>
              <a:ext cx="1016000" cy="403225"/>
            </a:xfrm>
            <a:custGeom>
              <a:avLst/>
              <a:gdLst>
                <a:gd name="T0" fmla="*/ 352 w 698"/>
                <a:gd name="T1" fmla="*/ 147 h 277"/>
                <a:gd name="T2" fmla="*/ 698 w 698"/>
                <a:gd name="T3" fmla="*/ 277 h 277"/>
                <a:gd name="T4" fmla="*/ 347 w 698"/>
                <a:gd name="T5" fmla="*/ 168 h 277"/>
                <a:gd name="T6" fmla="*/ 0 w 698"/>
                <a:gd name="T7" fmla="*/ 42 h 277"/>
                <a:gd name="T8" fmla="*/ 9 w 698"/>
                <a:gd name="T9" fmla="*/ 0 h 277"/>
                <a:gd name="T10" fmla="*/ 352 w 698"/>
                <a:gd name="T11" fmla="*/ 14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277">
                  <a:moveTo>
                    <a:pt x="352" y="147"/>
                  </a:moveTo>
                  <a:cubicBezTo>
                    <a:pt x="466" y="198"/>
                    <a:pt x="580" y="245"/>
                    <a:pt x="698" y="277"/>
                  </a:cubicBezTo>
                  <a:cubicBezTo>
                    <a:pt x="579" y="253"/>
                    <a:pt x="462" y="212"/>
                    <a:pt x="347" y="168"/>
                  </a:cubicBezTo>
                  <a:cubicBezTo>
                    <a:pt x="231" y="124"/>
                    <a:pt x="116" y="77"/>
                    <a:pt x="0" y="4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5" y="42"/>
                    <a:pt x="239" y="96"/>
                    <a:pt x="352" y="147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7">
              <a:extLst>
                <a:ext uri="{FF2B5EF4-FFF2-40B4-BE49-F238E27FC236}">
                  <a16:creationId xmlns:a16="http://schemas.microsoft.com/office/drawing/2014/main" id="{92CAB5E4-AFA5-4CD7-BB74-677B9B89EF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77163" y="1858963"/>
              <a:ext cx="74613" cy="560388"/>
            </a:xfrm>
            <a:custGeom>
              <a:avLst/>
              <a:gdLst>
                <a:gd name="T0" fmla="*/ 32 w 52"/>
                <a:gd name="T1" fmla="*/ 192 h 384"/>
                <a:gd name="T2" fmla="*/ 41 w 52"/>
                <a:gd name="T3" fmla="*/ 384 h 384"/>
                <a:gd name="T4" fmla="*/ 6 w 52"/>
                <a:gd name="T5" fmla="*/ 193 h 384"/>
                <a:gd name="T6" fmla="*/ 0 w 52"/>
                <a:gd name="T7" fmla="*/ 0 h 384"/>
                <a:gd name="T8" fmla="*/ 52 w 52"/>
                <a:gd name="T9" fmla="*/ 1 h 384"/>
                <a:gd name="T10" fmla="*/ 32 w 52"/>
                <a:gd name="T11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84">
                  <a:moveTo>
                    <a:pt x="32" y="192"/>
                  </a:moveTo>
                  <a:cubicBezTo>
                    <a:pt x="29" y="256"/>
                    <a:pt x="30" y="320"/>
                    <a:pt x="41" y="384"/>
                  </a:cubicBezTo>
                  <a:cubicBezTo>
                    <a:pt x="22" y="321"/>
                    <a:pt x="12" y="257"/>
                    <a:pt x="6" y="193"/>
                  </a:cubicBezTo>
                  <a:cubicBezTo>
                    <a:pt x="1" y="128"/>
                    <a:pt x="1" y="64"/>
                    <a:pt x="0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3" y="65"/>
                    <a:pt x="35" y="129"/>
                    <a:pt x="32" y="192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8">
              <a:extLst>
                <a:ext uri="{FF2B5EF4-FFF2-40B4-BE49-F238E27FC236}">
                  <a16:creationId xmlns:a16="http://schemas.microsoft.com/office/drawing/2014/main" id="{73F2D0B0-0140-46BD-9261-E9EB47CD8AD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02550" y="3181350"/>
              <a:ext cx="74613" cy="558800"/>
            </a:xfrm>
            <a:custGeom>
              <a:avLst/>
              <a:gdLst>
                <a:gd name="T0" fmla="*/ 32 w 51"/>
                <a:gd name="T1" fmla="*/ 192 h 383"/>
                <a:gd name="T2" fmla="*/ 40 w 51"/>
                <a:gd name="T3" fmla="*/ 383 h 383"/>
                <a:gd name="T4" fmla="*/ 6 w 51"/>
                <a:gd name="T5" fmla="*/ 192 h 383"/>
                <a:gd name="T6" fmla="*/ 0 w 51"/>
                <a:gd name="T7" fmla="*/ 0 h 383"/>
                <a:gd name="T8" fmla="*/ 51 w 51"/>
                <a:gd name="T9" fmla="*/ 1 h 383"/>
                <a:gd name="T10" fmla="*/ 32 w 51"/>
                <a:gd name="T11" fmla="*/ 19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3">
                  <a:moveTo>
                    <a:pt x="32" y="192"/>
                  </a:moveTo>
                  <a:cubicBezTo>
                    <a:pt x="28" y="256"/>
                    <a:pt x="30" y="320"/>
                    <a:pt x="40" y="383"/>
                  </a:cubicBezTo>
                  <a:cubicBezTo>
                    <a:pt x="21" y="320"/>
                    <a:pt x="11" y="256"/>
                    <a:pt x="6" y="192"/>
                  </a:cubicBezTo>
                  <a:cubicBezTo>
                    <a:pt x="1" y="128"/>
                    <a:pt x="0" y="64"/>
                    <a:pt x="0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3" y="65"/>
                    <a:pt x="35" y="128"/>
                    <a:pt x="32" y="192"/>
                  </a:cubicBez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9">
              <a:extLst>
                <a:ext uri="{FF2B5EF4-FFF2-40B4-BE49-F238E27FC236}">
                  <a16:creationId xmlns:a16="http://schemas.microsoft.com/office/drawing/2014/main" id="{820E876E-F2A7-45CB-B83D-47086C2EAC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31150" y="1589088"/>
              <a:ext cx="2884488" cy="857250"/>
            </a:xfrm>
            <a:custGeom>
              <a:avLst/>
              <a:gdLst>
                <a:gd name="T0" fmla="*/ 0 w 1817"/>
                <a:gd name="T1" fmla="*/ 0 h 540"/>
                <a:gd name="T2" fmla="*/ 1817 w 1817"/>
                <a:gd name="T3" fmla="*/ 540 h 540"/>
                <a:gd name="T4" fmla="*/ 24 w 1817"/>
                <a:gd name="T5" fmla="*/ 37 h 540"/>
                <a:gd name="T6" fmla="*/ 0 w 1817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7" h="540">
                  <a:moveTo>
                    <a:pt x="0" y="0"/>
                  </a:moveTo>
                  <a:lnTo>
                    <a:pt x="1817" y="540"/>
                  </a:lnTo>
                  <a:lnTo>
                    <a:pt x="2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0">
              <a:extLst>
                <a:ext uri="{FF2B5EF4-FFF2-40B4-BE49-F238E27FC236}">
                  <a16:creationId xmlns:a16="http://schemas.microsoft.com/office/drawing/2014/main" id="{BD340F18-18EC-481D-B3B4-A77C64971A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36188" y="3103563"/>
              <a:ext cx="128588" cy="182563"/>
            </a:xfrm>
            <a:custGeom>
              <a:avLst/>
              <a:gdLst>
                <a:gd name="T0" fmla="*/ 5 w 88"/>
                <a:gd name="T1" fmla="*/ 123 h 125"/>
                <a:gd name="T2" fmla="*/ 46 w 88"/>
                <a:gd name="T3" fmla="*/ 123 h 125"/>
                <a:gd name="T4" fmla="*/ 42 w 88"/>
                <a:gd name="T5" fmla="*/ 0 h 125"/>
                <a:gd name="T6" fmla="*/ 30 w 88"/>
                <a:gd name="T7" fmla="*/ 6 h 125"/>
                <a:gd name="T8" fmla="*/ 5 w 88"/>
                <a:gd name="T9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25">
                  <a:moveTo>
                    <a:pt x="5" y="123"/>
                  </a:moveTo>
                  <a:cubicBezTo>
                    <a:pt x="21" y="125"/>
                    <a:pt x="34" y="118"/>
                    <a:pt x="46" y="123"/>
                  </a:cubicBezTo>
                  <a:cubicBezTo>
                    <a:pt x="88" y="79"/>
                    <a:pt x="42" y="36"/>
                    <a:pt x="42" y="0"/>
                  </a:cubicBezTo>
                  <a:cubicBezTo>
                    <a:pt x="38" y="4"/>
                    <a:pt x="36" y="8"/>
                    <a:pt x="30" y="6"/>
                  </a:cubicBezTo>
                  <a:cubicBezTo>
                    <a:pt x="35" y="45"/>
                    <a:pt x="0" y="84"/>
                    <a:pt x="5" y="123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1">
              <a:extLst>
                <a:ext uri="{FF2B5EF4-FFF2-40B4-BE49-F238E27FC236}">
                  <a16:creationId xmlns:a16="http://schemas.microsoft.com/office/drawing/2014/main" id="{8CDE2ABF-888C-4E29-BC55-63912A70445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43875" y="2727325"/>
              <a:ext cx="1181100" cy="904875"/>
            </a:xfrm>
            <a:custGeom>
              <a:avLst/>
              <a:gdLst>
                <a:gd name="T0" fmla="*/ 27 w 811"/>
                <a:gd name="T1" fmla="*/ 620 h 621"/>
                <a:gd name="T2" fmla="*/ 58 w 811"/>
                <a:gd name="T3" fmla="*/ 599 h 621"/>
                <a:gd name="T4" fmla="*/ 77 w 811"/>
                <a:gd name="T5" fmla="*/ 610 h 621"/>
                <a:gd name="T6" fmla="*/ 92 w 811"/>
                <a:gd name="T7" fmla="*/ 605 h 621"/>
                <a:gd name="T8" fmla="*/ 225 w 811"/>
                <a:gd name="T9" fmla="*/ 465 h 621"/>
                <a:gd name="T10" fmla="*/ 319 w 811"/>
                <a:gd name="T11" fmla="*/ 386 h 621"/>
                <a:gd name="T12" fmla="*/ 345 w 811"/>
                <a:gd name="T13" fmla="*/ 372 h 621"/>
                <a:gd name="T14" fmla="*/ 371 w 811"/>
                <a:gd name="T15" fmla="*/ 349 h 621"/>
                <a:gd name="T16" fmla="*/ 471 w 811"/>
                <a:gd name="T17" fmla="*/ 282 h 621"/>
                <a:gd name="T18" fmla="*/ 603 w 811"/>
                <a:gd name="T19" fmla="*/ 220 h 621"/>
                <a:gd name="T20" fmla="*/ 259 w 811"/>
                <a:gd name="T21" fmla="*/ 540 h 621"/>
                <a:gd name="T22" fmla="*/ 220 w 811"/>
                <a:gd name="T23" fmla="*/ 596 h 621"/>
                <a:gd name="T24" fmla="*/ 239 w 811"/>
                <a:gd name="T25" fmla="*/ 584 h 621"/>
                <a:gd name="T26" fmla="*/ 258 w 811"/>
                <a:gd name="T27" fmla="*/ 596 h 621"/>
                <a:gd name="T28" fmla="*/ 257 w 811"/>
                <a:gd name="T29" fmla="*/ 615 h 621"/>
                <a:gd name="T30" fmla="*/ 311 w 811"/>
                <a:gd name="T31" fmla="*/ 554 h 621"/>
                <a:gd name="T32" fmla="*/ 421 w 811"/>
                <a:gd name="T33" fmla="*/ 450 h 621"/>
                <a:gd name="T34" fmla="*/ 503 w 811"/>
                <a:gd name="T35" fmla="*/ 371 h 621"/>
                <a:gd name="T36" fmla="*/ 652 w 811"/>
                <a:gd name="T37" fmla="*/ 250 h 621"/>
                <a:gd name="T38" fmla="*/ 730 w 811"/>
                <a:gd name="T39" fmla="*/ 194 h 621"/>
                <a:gd name="T40" fmla="*/ 806 w 811"/>
                <a:gd name="T41" fmla="*/ 134 h 621"/>
                <a:gd name="T42" fmla="*/ 807 w 811"/>
                <a:gd name="T43" fmla="*/ 91 h 621"/>
                <a:gd name="T44" fmla="*/ 578 w 811"/>
                <a:gd name="T45" fmla="*/ 164 h 621"/>
                <a:gd name="T46" fmla="*/ 714 w 811"/>
                <a:gd name="T47" fmla="*/ 62 h 621"/>
                <a:gd name="T48" fmla="*/ 718 w 811"/>
                <a:gd name="T49" fmla="*/ 51 h 621"/>
                <a:gd name="T50" fmla="*/ 730 w 811"/>
                <a:gd name="T51" fmla="*/ 42 h 621"/>
                <a:gd name="T52" fmla="*/ 741 w 811"/>
                <a:gd name="T53" fmla="*/ 25 h 621"/>
                <a:gd name="T54" fmla="*/ 751 w 811"/>
                <a:gd name="T55" fmla="*/ 13 h 621"/>
                <a:gd name="T56" fmla="*/ 731 w 811"/>
                <a:gd name="T57" fmla="*/ 13 h 621"/>
                <a:gd name="T58" fmla="*/ 237 w 811"/>
                <a:gd name="T59" fmla="*/ 170 h 621"/>
                <a:gd name="T60" fmla="*/ 222 w 811"/>
                <a:gd name="T61" fmla="*/ 172 h 621"/>
                <a:gd name="T62" fmla="*/ 175 w 811"/>
                <a:gd name="T63" fmla="*/ 218 h 621"/>
                <a:gd name="T64" fmla="*/ 179 w 811"/>
                <a:gd name="T65" fmla="*/ 233 h 621"/>
                <a:gd name="T66" fmla="*/ 290 w 811"/>
                <a:gd name="T67" fmla="*/ 211 h 621"/>
                <a:gd name="T68" fmla="*/ 349 w 811"/>
                <a:gd name="T69" fmla="*/ 194 h 621"/>
                <a:gd name="T70" fmla="*/ 485 w 811"/>
                <a:gd name="T71" fmla="*/ 148 h 621"/>
                <a:gd name="T72" fmla="*/ 349 w 811"/>
                <a:gd name="T73" fmla="*/ 244 h 621"/>
                <a:gd name="T74" fmla="*/ 241 w 811"/>
                <a:gd name="T75" fmla="*/ 336 h 621"/>
                <a:gd name="T76" fmla="*/ 137 w 811"/>
                <a:gd name="T77" fmla="*/ 435 h 621"/>
                <a:gd name="T78" fmla="*/ 86 w 811"/>
                <a:gd name="T79" fmla="*/ 493 h 621"/>
                <a:gd name="T80" fmla="*/ 44 w 811"/>
                <a:gd name="T81" fmla="*/ 538 h 621"/>
                <a:gd name="T82" fmla="*/ 0 w 811"/>
                <a:gd name="T83" fmla="*/ 611 h 621"/>
                <a:gd name="T84" fmla="*/ 27 w 811"/>
                <a:gd name="T85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1" h="621">
                  <a:moveTo>
                    <a:pt x="27" y="620"/>
                  </a:moveTo>
                  <a:cubicBezTo>
                    <a:pt x="39" y="618"/>
                    <a:pt x="44" y="601"/>
                    <a:pt x="58" y="599"/>
                  </a:cubicBezTo>
                  <a:cubicBezTo>
                    <a:pt x="64" y="603"/>
                    <a:pt x="68" y="608"/>
                    <a:pt x="77" y="610"/>
                  </a:cubicBezTo>
                  <a:cubicBezTo>
                    <a:pt x="83" y="601"/>
                    <a:pt x="85" y="607"/>
                    <a:pt x="92" y="605"/>
                  </a:cubicBezTo>
                  <a:cubicBezTo>
                    <a:pt x="135" y="551"/>
                    <a:pt x="172" y="511"/>
                    <a:pt x="225" y="465"/>
                  </a:cubicBezTo>
                  <a:cubicBezTo>
                    <a:pt x="258" y="438"/>
                    <a:pt x="289" y="407"/>
                    <a:pt x="319" y="386"/>
                  </a:cubicBezTo>
                  <a:cubicBezTo>
                    <a:pt x="326" y="381"/>
                    <a:pt x="337" y="378"/>
                    <a:pt x="345" y="372"/>
                  </a:cubicBezTo>
                  <a:cubicBezTo>
                    <a:pt x="355" y="364"/>
                    <a:pt x="362" y="355"/>
                    <a:pt x="371" y="349"/>
                  </a:cubicBezTo>
                  <a:cubicBezTo>
                    <a:pt x="405" y="327"/>
                    <a:pt x="437" y="303"/>
                    <a:pt x="471" y="282"/>
                  </a:cubicBezTo>
                  <a:cubicBezTo>
                    <a:pt x="513" y="257"/>
                    <a:pt x="558" y="237"/>
                    <a:pt x="603" y="220"/>
                  </a:cubicBezTo>
                  <a:cubicBezTo>
                    <a:pt x="488" y="322"/>
                    <a:pt x="355" y="419"/>
                    <a:pt x="259" y="540"/>
                  </a:cubicBezTo>
                  <a:cubicBezTo>
                    <a:pt x="245" y="558"/>
                    <a:pt x="229" y="576"/>
                    <a:pt x="220" y="596"/>
                  </a:cubicBezTo>
                  <a:cubicBezTo>
                    <a:pt x="230" y="596"/>
                    <a:pt x="230" y="585"/>
                    <a:pt x="239" y="584"/>
                  </a:cubicBezTo>
                  <a:cubicBezTo>
                    <a:pt x="239" y="595"/>
                    <a:pt x="249" y="598"/>
                    <a:pt x="258" y="596"/>
                  </a:cubicBezTo>
                  <a:cubicBezTo>
                    <a:pt x="260" y="600"/>
                    <a:pt x="253" y="608"/>
                    <a:pt x="257" y="615"/>
                  </a:cubicBezTo>
                  <a:cubicBezTo>
                    <a:pt x="281" y="599"/>
                    <a:pt x="294" y="574"/>
                    <a:pt x="311" y="554"/>
                  </a:cubicBezTo>
                  <a:cubicBezTo>
                    <a:pt x="344" y="515"/>
                    <a:pt x="388" y="487"/>
                    <a:pt x="421" y="450"/>
                  </a:cubicBezTo>
                  <a:cubicBezTo>
                    <a:pt x="453" y="429"/>
                    <a:pt x="474" y="397"/>
                    <a:pt x="503" y="371"/>
                  </a:cubicBezTo>
                  <a:cubicBezTo>
                    <a:pt x="551" y="329"/>
                    <a:pt x="605" y="293"/>
                    <a:pt x="652" y="250"/>
                  </a:cubicBezTo>
                  <a:cubicBezTo>
                    <a:pt x="674" y="235"/>
                    <a:pt x="698" y="216"/>
                    <a:pt x="730" y="194"/>
                  </a:cubicBezTo>
                  <a:cubicBezTo>
                    <a:pt x="745" y="183"/>
                    <a:pt x="801" y="152"/>
                    <a:pt x="806" y="134"/>
                  </a:cubicBezTo>
                  <a:cubicBezTo>
                    <a:pt x="811" y="120"/>
                    <a:pt x="795" y="105"/>
                    <a:pt x="807" y="91"/>
                  </a:cubicBezTo>
                  <a:cubicBezTo>
                    <a:pt x="726" y="101"/>
                    <a:pt x="649" y="134"/>
                    <a:pt x="578" y="164"/>
                  </a:cubicBezTo>
                  <a:cubicBezTo>
                    <a:pt x="622" y="128"/>
                    <a:pt x="668" y="95"/>
                    <a:pt x="714" y="62"/>
                  </a:cubicBezTo>
                  <a:cubicBezTo>
                    <a:pt x="713" y="56"/>
                    <a:pt x="718" y="56"/>
                    <a:pt x="718" y="51"/>
                  </a:cubicBezTo>
                  <a:cubicBezTo>
                    <a:pt x="723" y="49"/>
                    <a:pt x="725" y="44"/>
                    <a:pt x="730" y="42"/>
                  </a:cubicBezTo>
                  <a:cubicBezTo>
                    <a:pt x="733" y="35"/>
                    <a:pt x="739" y="32"/>
                    <a:pt x="741" y="25"/>
                  </a:cubicBezTo>
                  <a:cubicBezTo>
                    <a:pt x="744" y="22"/>
                    <a:pt x="758" y="13"/>
                    <a:pt x="751" y="13"/>
                  </a:cubicBezTo>
                  <a:cubicBezTo>
                    <a:pt x="750" y="0"/>
                    <a:pt x="736" y="11"/>
                    <a:pt x="731" y="13"/>
                  </a:cubicBezTo>
                  <a:cubicBezTo>
                    <a:pt x="576" y="70"/>
                    <a:pt x="393" y="116"/>
                    <a:pt x="237" y="170"/>
                  </a:cubicBezTo>
                  <a:cubicBezTo>
                    <a:pt x="232" y="170"/>
                    <a:pt x="225" y="169"/>
                    <a:pt x="222" y="172"/>
                  </a:cubicBezTo>
                  <a:cubicBezTo>
                    <a:pt x="218" y="194"/>
                    <a:pt x="192" y="204"/>
                    <a:pt x="175" y="218"/>
                  </a:cubicBezTo>
                  <a:cubicBezTo>
                    <a:pt x="181" y="219"/>
                    <a:pt x="182" y="224"/>
                    <a:pt x="179" y="233"/>
                  </a:cubicBezTo>
                  <a:cubicBezTo>
                    <a:pt x="218" y="228"/>
                    <a:pt x="251" y="216"/>
                    <a:pt x="290" y="211"/>
                  </a:cubicBezTo>
                  <a:cubicBezTo>
                    <a:pt x="308" y="200"/>
                    <a:pt x="330" y="200"/>
                    <a:pt x="349" y="194"/>
                  </a:cubicBezTo>
                  <a:cubicBezTo>
                    <a:pt x="393" y="181"/>
                    <a:pt x="437" y="153"/>
                    <a:pt x="485" y="148"/>
                  </a:cubicBezTo>
                  <a:cubicBezTo>
                    <a:pt x="439" y="178"/>
                    <a:pt x="396" y="214"/>
                    <a:pt x="349" y="244"/>
                  </a:cubicBezTo>
                  <a:cubicBezTo>
                    <a:pt x="313" y="276"/>
                    <a:pt x="275" y="303"/>
                    <a:pt x="241" y="336"/>
                  </a:cubicBezTo>
                  <a:cubicBezTo>
                    <a:pt x="206" y="368"/>
                    <a:pt x="167" y="397"/>
                    <a:pt x="137" y="435"/>
                  </a:cubicBezTo>
                  <a:cubicBezTo>
                    <a:pt x="117" y="452"/>
                    <a:pt x="101" y="468"/>
                    <a:pt x="86" y="493"/>
                  </a:cubicBezTo>
                  <a:cubicBezTo>
                    <a:pt x="69" y="503"/>
                    <a:pt x="59" y="521"/>
                    <a:pt x="44" y="538"/>
                  </a:cubicBezTo>
                  <a:cubicBezTo>
                    <a:pt x="25" y="562"/>
                    <a:pt x="0" y="583"/>
                    <a:pt x="0" y="611"/>
                  </a:cubicBezTo>
                  <a:cubicBezTo>
                    <a:pt x="14" y="607"/>
                    <a:pt x="16" y="621"/>
                    <a:pt x="27" y="620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2">
              <a:extLst>
                <a:ext uri="{FF2B5EF4-FFF2-40B4-BE49-F238E27FC236}">
                  <a16:creationId xmlns:a16="http://schemas.microsoft.com/office/drawing/2014/main" id="{B6FBD4B1-09EF-48E5-B53D-E25BE314848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101263" y="3282950"/>
              <a:ext cx="712788" cy="701675"/>
            </a:xfrm>
            <a:custGeom>
              <a:avLst/>
              <a:gdLst>
                <a:gd name="T0" fmla="*/ 241 w 490"/>
                <a:gd name="T1" fmla="*/ 80 h 482"/>
                <a:gd name="T2" fmla="*/ 233 w 490"/>
                <a:gd name="T3" fmla="*/ 89 h 482"/>
                <a:gd name="T4" fmla="*/ 216 w 490"/>
                <a:gd name="T5" fmla="*/ 103 h 482"/>
                <a:gd name="T6" fmla="*/ 133 w 490"/>
                <a:gd name="T7" fmla="*/ 176 h 482"/>
                <a:gd name="T8" fmla="*/ 112 w 490"/>
                <a:gd name="T9" fmla="*/ 208 h 482"/>
                <a:gd name="T10" fmla="*/ 63 w 490"/>
                <a:gd name="T11" fmla="*/ 213 h 482"/>
                <a:gd name="T12" fmla="*/ 74 w 490"/>
                <a:gd name="T13" fmla="*/ 194 h 482"/>
                <a:gd name="T14" fmla="*/ 0 w 490"/>
                <a:gd name="T15" fmla="*/ 282 h 482"/>
                <a:gd name="T16" fmla="*/ 102 w 490"/>
                <a:gd name="T17" fmla="*/ 270 h 482"/>
                <a:gd name="T18" fmla="*/ 119 w 490"/>
                <a:gd name="T19" fmla="*/ 314 h 482"/>
                <a:gd name="T20" fmla="*/ 252 w 490"/>
                <a:gd name="T21" fmla="*/ 433 h 482"/>
                <a:gd name="T22" fmla="*/ 263 w 490"/>
                <a:gd name="T23" fmla="*/ 433 h 482"/>
                <a:gd name="T24" fmla="*/ 347 w 490"/>
                <a:gd name="T25" fmla="*/ 482 h 482"/>
                <a:gd name="T26" fmla="*/ 365 w 490"/>
                <a:gd name="T27" fmla="*/ 480 h 482"/>
                <a:gd name="T28" fmla="*/ 362 w 490"/>
                <a:gd name="T29" fmla="*/ 468 h 482"/>
                <a:gd name="T30" fmla="*/ 261 w 490"/>
                <a:gd name="T31" fmla="*/ 390 h 482"/>
                <a:gd name="T32" fmla="*/ 319 w 490"/>
                <a:gd name="T33" fmla="*/ 427 h 482"/>
                <a:gd name="T34" fmla="*/ 339 w 490"/>
                <a:gd name="T35" fmla="*/ 434 h 482"/>
                <a:gd name="T36" fmla="*/ 315 w 490"/>
                <a:gd name="T37" fmla="*/ 422 h 482"/>
                <a:gd name="T38" fmla="*/ 319 w 490"/>
                <a:gd name="T39" fmla="*/ 411 h 482"/>
                <a:gd name="T40" fmla="*/ 259 w 490"/>
                <a:gd name="T41" fmla="*/ 374 h 482"/>
                <a:gd name="T42" fmla="*/ 162 w 490"/>
                <a:gd name="T43" fmla="*/ 248 h 482"/>
                <a:gd name="T44" fmla="*/ 337 w 490"/>
                <a:gd name="T45" fmla="*/ 161 h 482"/>
                <a:gd name="T46" fmla="*/ 379 w 490"/>
                <a:gd name="T47" fmla="*/ 138 h 482"/>
                <a:gd name="T48" fmla="*/ 414 w 490"/>
                <a:gd name="T49" fmla="*/ 110 h 482"/>
                <a:gd name="T50" fmla="*/ 483 w 490"/>
                <a:gd name="T51" fmla="*/ 52 h 482"/>
                <a:gd name="T52" fmla="*/ 483 w 490"/>
                <a:gd name="T53" fmla="*/ 19 h 482"/>
                <a:gd name="T54" fmla="*/ 258 w 490"/>
                <a:gd name="T55" fmla="*/ 73 h 482"/>
                <a:gd name="T56" fmla="*/ 241 w 490"/>
                <a:gd name="T57" fmla="*/ 80 h 482"/>
                <a:gd name="T58" fmla="*/ 210 w 490"/>
                <a:gd name="T59" fmla="*/ 175 h 482"/>
                <a:gd name="T60" fmla="*/ 374 w 490"/>
                <a:gd name="T61" fmla="*/ 87 h 482"/>
                <a:gd name="T62" fmla="*/ 210 w 490"/>
                <a:gd name="T63" fmla="*/ 17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0" h="482">
                  <a:moveTo>
                    <a:pt x="241" y="80"/>
                  </a:moveTo>
                  <a:cubicBezTo>
                    <a:pt x="238" y="81"/>
                    <a:pt x="237" y="86"/>
                    <a:pt x="233" y="89"/>
                  </a:cubicBezTo>
                  <a:cubicBezTo>
                    <a:pt x="225" y="94"/>
                    <a:pt x="223" y="96"/>
                    <a:pt x="216" y="103"/>
                  </a:cubicBezTo>
                  <a:cubicBezTo>
                    <a:pt x="192" y="126"/>
                    <a:pt x="154" y="151"/>
                    <a:pt x="133" y="176"/>
                  </a:cubicBezTo>
                  <a:cubicBezTo>
                    <a:pt x="124" y="187"/>
                    <a:pt x="123" y="200"/>
                    <a:pt x="112" y="208"/>
                  </a:cubicBezTo>
                  <a:cubicBezTo>
                    <a:pt x="95" y="209"/>
                    <a:pt x="82" y="215"/>
                    <a:pt x="63" y="213"/>
                  </a:cubicBezTo>
                  <a:cubicBezTo>
                    <a:pt x="67" y="207"/>
                    <a:pt x="71" y="202"/>
                    <a:pt x="74" y="194"/>
                  </a:cubicBezTo>
                  <a:cubicBezTo>
                    <a:pt x="38" y="210"/>
                    <a:pt x="17" y="244"/>
                    <a:pt x="0" y="282"/>
                  </a:cubicBezTo>
                  <a:cubicBezTo>
                    <a:pt x="27" y="275"/>
                    <a:pt x="70" y="279"/>
                    <a:pt x="102" y="270"/>
                  </a:cubicBezTo>
                  <a:cubicBezTo>
                    <a:pt x="105" y="289"/>
                    <a:pt x="111" y="303"/>
                    <a:pt x="119" y="314"/>
                  </a:cubicBezTo>
                  <a:cubicBezTo>
                    <a:pt x="155" y="361"/>
                    <a:pt x="204" y="399"/>
                    <a:pt x="252" y="433"/>
                  </a:cubicBezTo>
                  <a:cubicBezTo>
                    <a:pt x="259" y="433"/>
                    <a:pt x="257" y="435"/>
                    <a:pt x="263" y="433"/>
                  </a:cubicBezTo>
                  <a:cubicBezTo>
                    <a:pt x="289" y="451"/>
                    <a:pt x="315" y="469"/>
                    <a:pt x="347" y="482"/>
                  </a:cubicBezTo>
                  <a:cubicBezTo>
                    <a:pt x="351" y="481"/>
                    <a:pt x="359" y="481"/>
                    <a:pt x="365" y="480"/>
                  </a:cubicBezTo>
                  <a:cubicBezTo>
                    <a:pt x="357" y="477"/>
                    <a:pt x="356" y="471"/>
                    <a:pt x="362" y="468"/>
                  </a:cubicBezTo>
                  <a:cubicBezTo>
                    <a:pt x="330" y="441"/>
                    <a:pt x="285" y="418"/>
                    <a:pt x="261" y="390"/>
                  </a:cubicBezTo>
                  <a:cubicBezTo>
                    <a:pt x="278" y="403"/>
                    <a:pt x="301" y="415"/>
                    <a:pt x="319" y="427"/>
                  </a:cubicBezTo>
                  <a:cubicBezTo>
                    <a:pt x="325" y="430"/>
                    <a:pt x="331" y="439"/>
                    <a:pt x="339" y="434"/>
                  </a:cubicBezTo>
                  <a:cubicBezTo>
                    <a:pt x="334" y="427"/>
                    <a:pt x="320" y="428"/>
                    <a:pt x="315" y="422"/>
                  </a:cubicBezTo>
                  <a:cubicBezTo>
                    <a:pt x="319" y="418"/>
                    <a:pt x="320" y="417"/>
                    <a:pt x="319" y="411"/>
                  </a:cubicBezTo>
                  <a:cubicBezTo>
                    <a:pt x="299" y="399"/>
                    <a:pt x="280" y="386"/>
                    <a:pt x="259" y="374"/>
                  </a:cubicBezTo>
                  <a:cubicBezTo>
                    <a:pt x="226" y="333"/>
                    <a:pt x="173" y="308"/>
                    <a:pt x="162" y="248"/>
                  </a:cubicBezTo>
                  <a:cubicBezTo>
                    <a:pt x="216" y="229"/>
                    <a:pt x="280" y="194"/>
                    <a:pt x="337" y="161"/>
                  </a:cubicBezTo>
                  <a:cubicBezTo>
                    <a:pt x="351" y="153"/>
                    <a:pt x="366" y="147"/>
                    <a:pt x="379" y="138"/>
                  </a:cubicBezTo>
                  <a:cubicBezTo>
                    <a:pt x="390" y="131"/>
                    <a:pt x="400" y="119"/>
                    <a:pt x="414" y="110"/>
                  </a:cubicBezTo>
                  <a:cubicBezTo>
                    <a:pt x="435" y="96"/>
                    <a:pt x="472" y="70"/>
                    <a:pt x="483" y="52"/>
                  </a:cubicBezTo>
                  <a:cubicBezTo>
                    <a:pt x="490" y="41"/>
                    <a:pt x="490" y="30"/>
                    <a:pt x="483" y="19"/>
                  </a:cubicBezTo>
                  <a:cubicBezTo>
                    <a:pt x="408" y="0"/>
                    <a:pt x="311" y="40"/>
                    <a:pt x="258" y="73"/>
                  </a:cubicBezTo>
                  <a:cubicBezTo>
                    <a:pt x="252" y="77"/>
                    <a:pt x="246" y="77"/>
                    <a:pt x="241" y="80"/>
                  </a:cubicBezTo>
                  <a:close/>
                  <a:moveTo>
                    <a:pt x="210" y="175"/>
                  </a:moveTo>
                  <a:cubicBezTo>
                    <a:pt x="257" y="135"/>
                    <a:pt x="310" y="102"/>
                    <a:pt x="374" y="87"/>
                  </a:cubicBezTo>
                  <a:cubicBezTo>
                    <a:pt x="325" y="124"/>
                    <a:pt x="270" y="156"/>
                    <a:pt x="210" y="175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3">
              <a:extLst>
                <a:ext uri="{FF2B5EF4-FFF2-40B4-BE49-F238E27FC236}">
                  <a16:creationId xmlns:a16="http://schemas.microsoft.com/office/drawing/2014/main" id="{8121AD5F-9C49-47D6-92B1-1A273B7483F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7618413" y="2925763"/>
              <a:ext cx="2955925" cy="1081088"/>
            </a:xfrm>
            <a:custGeom>
              <a:avLst/>
              <a:gdLst>
                <a:gd name="T0" fmla="*/ 1995 w 2032"/>
                <a:gd name="T1" fmla="*/ 729 h 742"/>
                <a:gd name="T2" fmla="*/ 1967 w 2032"/>
                <a:gd name="T3" fmla="*/ 695 h 742"/>
                <a:gd name="T4" fmla="*/ 1919 w 2032"/>
                <a:gd name="T5" fmla="*/ 660 h 742"/>
                <a:gd name="T6" fmla="*/ 1829 w 2032"/>
                <a:gd name="T7" fmla="*/ 633 h 742"/>
                <a:gd name="T8" fmla="*/ 1637 w 2032"/>
                <a:gd name="T9" fmla="*/ 610 h 742"/>
                <a:gd name="T10" fmla="*/ 1788 w 2032"/>
                <a:gd name="T11" fmla="*/ 624 h 742"/>
                <a:gd name="T12" fmla="*/ 1776 w 2032"/>
                <a:gd name="T13" fmla="*/ 608 h 742"/>
                <a:gd name="T14" fmla="*/ 1517 w 2032"/>
                <a:gd name="T15" fmla="*/ 578 h 742"/>
                <a:gd name="T16" fmla="*/ 1394 w 2032"/>
                <a:gd name="T17" fmla="*/ 574 h 742"/>
                <a:gd name="T18" fmla="*/ 1362 w 2032"/>
                <a:gd name="T19" fmla="*/ 566 h 742"/>
                <a:gd name="T20" fmla="*/ 1304 w 2032"/>
                <a:gd name="T21" fmla="*/ 501 h 742"/>
                <a:gd name="T22" fmla="*/ 1380 w 2032"/>
                <a:gd name="T23" fmla="*/ 445 h 742"/>
                <a:gd name="T24" fmla="*/ 1617 w 2032"/>
                <a:gd name="T25" fmla="*/ 238 h 742"/>
                <a:gd name="T26" fmla="*/ 1457 w 2032"/>
                <a:gd name="T27" fmla="*/ 330 h 742"/>
                <a:gd name="T28" fmla="*/ 1557 w 2032"/>
                <a:gd name="T29" fmla="*/ 217 h 742"/>
                <a:gd name="T30" fmla="*/ 1506 w 2032"/>
                <a:gd name="T31" fmla="*/ 242 h 742"/>
                <a:gd name="T32" fmla="*/ 1483 w 2032"/>
                <a:gd name="T33" fmla="*/ 233 h 742"/>
                <a:gd name="T34" fmla="*/ 1305 w 2032"/>
                <a:gd name="T35" fmla="*/ 422 h 742"/>
                <a:gd name="T36" fmla="*/ 1243 w 2032"/>
                <a:gd name="T37" fmla="*/ 528 h 742"/>
                <a:gd name="T38" fmla="*/ 836 w 2032"/>
                <a:gd name="T39" fmla="*/ 515 h 742"/>
                <a:gd name="T40" fmla="*/ 899 w 2032"/>
                <a:gd name="T41" fmla="*/ 485 h 742"/>
                <a:gd name="T42" fmla="*/ 978 w 2032"/>
                <a:gd name="T43" fmla="*/ 498 h 742"/>
                <a:gd name="T44" fmla="*/ 1027 w 2032"/>
                <a:gd name="T45" fmla="*/ 486 h 742"/>
                <a:gd name="T46" fmla="*/ 1210 w 2032"/>
                <a:gd name="T47" fmla="*/ 355 h 742"/>
                <a:gd name="T48" fmla="*/ 1169 w 2032"/>
                <a:gd name="T49" fmla="*/ 443 h 742"/>
                <a:gd name="T50" fmla="*/ 1148 w 2032"/>
                <a:gd name="T51" fmla="*/ 502 h 742"/>
                <a:gd name="T52" fmla="*/ 1197 w 2032"/>
                <a:gd name="T53" fmla="*/ 487 h 742"/>
                <a:gd name="T54" fmla="*/ 1386 w 2032"/>
                <a:gd name="T55" fmla="*/ 319 h 742"/>
                <a:gd name="T56" fmla="*/ 1429 w 2032"/>
                <a:gd name="T57" fmla="*/ 244 h 742"/>
                <a:gd name="T58" fmla="*/ 1420 w 2032"/>
                <a:gd name="T59" fmla="*/ 143 h 742"/>
                <a:gd name="T60" fmla="*/ 1507 w 2032"/>
                <a:gd name="T61" fmla="*/ 45 h 742"/>
                <a:gd name="T62" fmla="*/ 1510 w 2032"/>
                <a:gd name="T63" fmla="*/ 24 h 742"/>
                <a:gd name="T64" fmla="*/ 1472 w 2032"/>
                <a:gd name="T65" fmla="*/ 42 h 742"/>
                <a:gd name="T66" fmla="*/ 1351 w 2032"/>
                <a:gd name="T67" fmla="*/ 144 h 742"/>
                <a:gd name="T68" fmla="*/ 1133 w 2032"/>
                <a:gd name="T69" fmla="*/ 337 h 742"/>
                <a:gd name="T70" fmla="*/ 1084 w 2032"/>
                <a:gd name="T71" fmla="*/ 301 h 742"/>
                <a:gd name="T72" fmla="*/ 1295 w 2032"/>
                <a:gd name="T73" fmla="*/ 171 h 742"/>
                <a:gd name="T74" fmla="*/ 1236 w 2032"/>
                <a:gd name="T75" fmla="*/ 166 h 742"/>
                <a:gd name="T76" fmla="*/ 984 w 2032"/>
                <a:gd name="T77" fmla="*/ 339 h 742"/>
                <a:gd name="T78" fmla="*/ 946 w 2032"/>
                <a:gd name="T79" fmla="*/ 398 h 742"/>
                <a:gd name="T80" fmla="*/ 965 w 2032"/>
                <a:gd name="T81" fmla="*/ 318 h 742"/>
                <a:gd name="T82" fmla="*/ 1090 w 2032"/>
                <a:gd name="T83" fmla="*/ 208 h 742"/>
                <a:gd name="T84" fmla="*/ 997 w 2032"/>
                <a:gd name="T85" fmla="*/ 199 h 742"/>
                <a:gd name="T86" fmla="*/ 759 w 2032"/>
                <a:gd name="T87" fmla="*/ 365 h 742"/>
                <a:gd name="T88" fmla="*/ 700 w 2032"/>
                <a:gd name="T89" fmla="*/ 460 h 742"/>
                <a:gd name="T90" fmla="*/ 762 w 2032"/>
                <a:gd name="T91" fmla="*/ 416 h 742"/>
                <a:gd name="T92" fmla="*/ 797 w 2032"/>
                <a:gd name="T93" fmla="*/ 490 h 742"/>
                <a:gd name="T94" fmla="*/ 818 w 2032"/>
                <a:gd name="T95" fmla="*/ 514 h 742"/>
                <a:gd name="T96" fmla="*/ 346 w 2032"/>
                <a:gd name="T97" fmla="*/ 510 h 742"/>
                <a:gd name="T98" fmla="*/ 228 w 2032"/>
                <a:gd name="T99" fmla="*/ 531 h 742"/>
                <a:gd name="T100" fmla="*/ 174 w 2032"/>
                <a:gd name="T101" fmla="*/ 559 h 742"/>
                <a:gd name="T102" fmla="*/ 99 w 2032"/>
                <a:gd name="T103" fmla="*/ 593 h 742"/>
                <a:gd name="T104" fmla="*/ 278 w 2032"/>
                <a:gd name="T105" fmla="*/ 570 h 742"/>
                <a:gd name="T106" fmla="*/ 887 w 2032"/>
                <a:gd name="T107" fmla="*/ 582 h 742"/>
                <a:gd name="T108" fmla="*/ 1295 w 2032"/>
                <a:gd name="T109" fmla="*/ 627 h 742"/>
                <a:gd name="T110" fmla="*/ 1723 w 2032"/>
                <a:gd name="T111" fmla="*/ 697 h 742"/>
                <a:gd name="T112" fmla="*/ 2031 w 2032"/>
                <a:gd name="T113" fmla="*/ 742 h 742"/>
                <a:gd name="T114" fmla="*/ 836 w 2032"/>
                <a:gd name="T115" fmla="*/ 388 h 742"/>
                <a:gd name="T116" fmla="*/ 915 w 2032"/>
                <a:gd name="T117" fmla="*/ 2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2" h="742">
                  <a:moveTo>
                    <a:pt x="2031" y="742"/>
                  </a:moveTo>
                  <a:cubicBezTo>
                    <a:pt x="2032" y="728"/>
                    <a:pt x="2007" y="734"/>
                    <a:pt x="1995" y="729"/>
                  </a:cubicBezTo>
                  <a:cubicBezTo>
                    <a:pt x="1989" y="725"/>
                    <a:pt x="1987" y="718"/>
                    <a:pt x="1976" y="717"/>
                  </a:cubicBezTo>
                  <a:cubicBezTo>
                    <a:pt x="1982" y="702"/>
                    <a:pt x="1960" y="710"/>
                    <a:pt x="1967" y="695"/>
                  </a:cubicBezTo>
                  <a:cubicBezTo>
                    <a:pt x="1956" y="685"/>
                    <a:pt x="1938" y="681"/>
                    <a:pt x="1924" y="670"/>
                  </a:cubicBezTo>
                  <a:cubicBezTo>
                    <a:pt x="1921" y="668"/>
                    <a:pt x="1922" y="662"/>
                    <a:pt x="1919" y="660"/>
                  </a:cubicBezTo>
                  <a:cubicBezTo>
                    <a:pt x="1910" y="651"/>
                    <a:pt x="1874" y="636"/>
                    <a:pt x="1858" y="631"/>
                  </a:cubicBezTo>
                  <a:cubicBezTo>
                    <a:pt x="1846" y="628"/>
                    <a:pt x="1840" y="633"/>
                    <a:pt x="1829" y="633"/>
                  </a:cubicBezTo>
                  <a:cubicBezTo>
                    <a:pt x="1814" y="635"/>
                    <a:pt x="1798" y="630"/>
                    <a:pt x="1784" y="629"/>
                  </a:cubicBezTo>
                  <a:cubicBezTo>
                    <a:pt x="1734" y="625"/>
                    <a:pt x="1680" y="623"/>
                    <a:pt x="1637" y="610"/>
                  </a:cubicBezTo>
                  <a:cubicBezTo>
                    <a:pt x="1658" y="612"/>
                    <a:pt x="1681" y="614"/>
                    <a:pt x="1703" y="615"/>
                  </a:cubicBezTo>
                  <a:cubicBezTo>
                    <a:pt x="1733" y="616"/>
                    <a:pt x="1764" y="624"/>
                    <a:pt x="1788" y="624"/>
                  </a:cubicBezTo>
                  <a:cubicBezTo>
                    <a:pt x="1796" y="623"/>
                    <a:pt x="1808" y="623"/>
                    <a:pt x="1813" y="615"/>
                  </a:cubicBezTo>
                  <a:cubicBezTo>
                    <a:pt x="1798" y="615"/>
                    <a:pt x="1786" y="610"/>
                    <a:pt x="1776" y="608"/>
                  </a:cubicBezTo>
                  <a:cubicBezTo>
                    <a:pt x="1738" y="602"/>
                    <a:pt x="1692" y="599"/>
                    <a:pt x="1652" y="595"/>
                  </a:cubicBezTo>
                  <a:cubicBezTo>
                    <a:pt x="1607" y="590"/>
                    <a:pt x="1561" y="580"/>
                    <a:pt x="1517" y="578"/>
                  </a:cubicBezTo>
                  <a:cubicBezTo>
                    <a:pt x="1484" y="576"/>
                    <a:pt x="1451" y="576"/>
                    <a:pt x="1420" y="574"/>
                  </a:cubicBezTo>
                  <a:cubicBezTo>
                    <a:pt x="1410" y="573"/>
                    <a:pt x="1396" y="567"/>
                    <a:pt x="1394" y="574"/>
                  </a:cubicBezTo>
                  <a:cubicBezTo>
                    <a:pt x="1391" y="566"/>
                    <a:pt x="1374" y="571"/>
                    <a:pt x="1368" y="571"/>
                  </a:cubicBezTo>
                  <a:cubicBezTo>
                    <a:pt x="1365" y="570"/>
                    <a:pt x="1366" y="566"/>
                    <a:pt x="1362" y="566"/>
                  </a:cubicBezTo>
                  <a:cubicBezTo>
                    <a:pt x="1325" y="566"/>
                    <a:pt x="1293" y="560"/>
                    <a:pt x="1255" y="556"/>
                  </a:cubicBezTo>
                  <a:cubicBezTo>
                    <a:pt x="1272" y="539"/>
                    <a:pt x="1286" y="517"/>
                    <a:pt x="1304" y="501"/>
                  </a:cubicBezTo>
                  <a:cubicBezTo>
                    <a:pt x="1321" y="487"/>
                    <a:pt x="1342" y="478"/>
                    <a:pt x="1360" y="464"/>
                  </a:cubicBezTo>
                  <a:cubicBezTo>
                    <a:pt x="1368" y="459"/>
                    <a:pt x="1373" y="451"/>
                    <a:pt x="1380" y="445"/>
                  </a:cubicBezTo>
                  <a:cubicBezTo>
                    <a:pt x="1449" y="393"/>
                    <a:pt x="1520" y="342"/>
                    <a:pt x="1599" y="306"/>
                  </a:cubicBezTo>
                  <a:cubicBezTo>
                    <a:pt x="1608" y="288"/>
                    <a:pt x="1623" y="255"/>
                    <a:pt x="1617" y="238"/>
                  </a:cubicBezTo>
                  <a:cubicBezTo>
                    <a:pt x="1607" y="239"/>
                    <a:pt x="1608" y="253"/>
                    <a:pt x="1599" y="254"/>
                  </a:cubicBezTo>
                  <a:cubicBezTo>
                    <a:pt x="1542" y="268"/>
                    <a:pt x="1507" y="308"/>
                    <a:pt x="1457" y="330"/>
                  </a:cubicBezTo>
                  <a:cubicBezTo>
                    <a:pt x="1479" y="304"/>
                    <a:pt x="1507" y="281"/>
                    <a:pt x="1531" y="259"/>
                  </a:cubicBezTo>
                  <a:cubicBezTo>
                    <a:pt x="1544" y="245"/>
                    <a:pt x="1559" y="238"/>
                    <a:pt x="1557" y="217"/>
                  </a:cubicBezTo>
                  <a:cubicBezTo>
                    <a:pt x="1550" y="216"/>
                    <a:pt x="1541" y="229"/>
                    <a:pt x="1533" y="224"/>
                  </a:cubicBezTo>
                  <a:cubicBezTo>
                    <a:pt x="1523" y="230"/>
                    <a:pt x="1518" y="239"/>
                    <a:pt x="1506" y="242"/>
                  </a:cubicBezTo>
                  <a:cubicBezTo>
                    <a:pt x="1495" y="233"/>
                    <a:pt x="1510" y="227"/>
                    <a:pt x="1511" y="216"/>
                  </a:cubicBezTo>
                  <a:cubicBezTo>
                    <a:pt x="1500" y="215"/>
                    <a:pt x="1491" y="227"/>
                    <a:pt x="1483" y="233"/>
                  </a:cubicBezTo>
                  <a:cubicBezTo>
                    <a:pt x="1436" y="270"/>
                    <a:pt x="1389" y="318"/>
                    <a:pt x="1350" y="361"/>
                  </a:cubicBezTo>
                  <a:cubicBezTo>
                    <a:pt x="1333" y="381"/>
                    <a:pt x="1320" y="400"/>
                    <a:pt x="1305" y="422"/>
                  </a:cubicBezTo>
                  <a:cubicBezTo>
                    <a:pt x="1286" y="450"/>
                    <a:pt x="1248" y="484"/>
                    <a:pt x="1241" y="516"/>
                  </a:cubicBezTo>
                  <a:cubicBezTo>
                    <a:pt x="1240" y="521"/>
                    <a:pt x="1244" y="523"/>
                    <a:pt x="1243" y="528"/>
                  </a:cubicBezTo>
                  <a:cubicBezTo>
                    <a:pt x="1243" y="537"/>
                    <a:pt x="1235" y="547"/>
                    <a:pt x="1238" y="554"/>
                  </a:cubicBezTo>
                  <a:cubicBezTo>
                    <a:pt x="1101" y="536"/>
                    <a:pt x="977" y="522"/>
                    <a:pt x="836" y="515"/>
                  </a:cubicBezTo>
                  <a:cubicBezTo>
                    <a:pt x="851" y="501"/>
                    <a:pt x="870" y="490"/>
                    <a:pt x="888" y="478"/>
                  </a:cubicBezTo>
                  <a:cubicBezTo>
                    <a:pt x="895" y="477"/>
                    <a:pt x="893" y="484"/>
                    <a:pt x="899" y="485"/>
                  </a:cubicBezTo>
                  <a:cubicBezTo>
                    <a:pt x="945" y="463"/>
                    <a:pt x="992" y="430"/>
                    <a:pt x="1040" y="417"/>
                  </a:cubicBezTo>
                  <a:cubicBezTo>
                    <a:pt x="1025" y="451"/>
                    <a:pt x="992" y="463"/>
                    <a:pt x="978" y="498"/>
                  </a:cubicBezTo>
                  <a:cubicBezTo>
                    <a:pt x="980" y="500"/>
                    <a:pt x="986" y="499"/>
                    <a:pt x="984" y="504"/>
                  </a:cubicBezTo>
                  <a:cubicBezTo>
                    <a:pt x="1002" y="503"/>
                    <a:pt x="1013" y="493"/>
                    <a:pt x="1027" y="486"/>
                  </a:cubicBezTo>
                  <a:cubicBezTo>
                    <a:pt x="1040" y="502"/>
                    <a:pt x="1049" y="482"/>
                    <a:pt x="1067" y="465"/>
                  </a:cubicBezTo>
                  <a:cubicBezTo>
                    <a:pt x="1115" y="420"/>
                    <a:pt x="1157" y="390"/>
                    <a:pt x="1210" y="355"/>
                  </a:cubicBezTo>
                  <a:cubicBezTo>
                    <a:pt x="1246" y="330"/>
                    <a:pt x="1273" y="311"/>
                    <a:pt x="1314" y="300"/>
                  </a:cubicBezTo>
                  <a:cubicBezTo>
                    <a:pt x="1264" y="345"/>
                    <a:pt x="1215" y="393"/>
                    <a:pt x="1169" y="443"/>
                  </a:cubicBezTo>
                  <a:cubicBezTo>
                    <a:pt x="1162" y="468"/>
                    <a:pt x="1138" y="483"/>
                    <a:pt x="1137" y="509"/>
                  </a:cubicBezTo>
                  <a:cubicBezTo>
                    <a:pt x="1144" y="511"/>
                    <a:pt x="1143" y="503"/>
                    <a:pt x="1148" y="502"/>
                  </a:cubicBezTo>
                  <a:cubicBezTo>
                    <a:pt x="1149" y="508"/>
                    <a:pt x="1146" y="516"/>
                    <a:pt x="1151" y="519"/>
                  </a:cubicBezTo>
                  <a:cubicBezTo>
                    <a:pt x="1174" y="522"/>
                    <a:pt x="1187" y="500"/>
                    <a:pt x="1197" y="487"/>
                  </a:cubicBezTo>
                  <a:cubicBezTo>
                    <a:pt x="1210" y="472"/>
                    <a:pt x="1223" y="457"/>
                    <a:pt x="1233" y="442"/>
                  </a:cubicBezTo>
                  <a:cubicBezTo>
                    <a:pt x="1283" y="400"/>
                    <a:pt x="1334" y="359"/>
                    <a:pt x="1386" y="319"/>
                  </a:cubicBezTo>
                  <a:cubicBezTo>
                    <a:pt x="1396" y="303"/>
                    <a:pt x="1410" y="291"/>
                    <a:pt x="1420" y="276"/>
                  </a:cubicBezTo>
                  <a:cubicBezTo>
                    <a:pt x="1418" y="262"/>
                    <a:pt x="1428" y="256"/>
                    <a:pt x="1429" y="244"/>
                  </a:cubicBezTo>
                  <a:cubicBezTo>
                    <a:pt x="1431" y="207"/>
                    <a:pt x="1373" y="216"/>
                    <a:pt x="1336" y="229"/>
                  </a:cubicBezTo>
                  <a:cubicBezTo>
                    <a:pt x="1361" y="197"/>
                    <a:pt x="1392" y="172"/>
                    <a:pt x="1420" y="143"/>
                  </a:cubicBezTo>
                  <a:cubicBezTo>
                    <a:pt x="1455" y="108"/>
                    <a:pt x="1496" y="79"/>
                    <a:pt x="1524" y="40"/>
                  </a:cubicBezTo>
                  <a:cubicBezTo>
                    <a:pt x="1516" y="37"/>
                    <a:pt x="1510" y="48"/>
                    <a:pt x="1507" y="45"/>
                  </a:cubicBezTo>
                  <a:cubicBezTo>
                    <a:pt x="1513" y="37"/>
                    <a:pt x="1522" y="31"/>
                    <a:pt x="1524" y="17"/>
                  </a:cubicBezTo>
                  <a:cubicBezTo>
                    <a:pt x="1519" y="13"/>
                    <a:pt x="1517" y="26"/>
                    <a:pt x="1510" y="24"/>
                  </a:cubicBezTo>
                  <a:cubicBezTo>
                    <a:pt x="1516" y="17"/>
                    <a:pt x="1523" y="12"/>
                    <a:pt x="1525" y="0"/>
                  </a:cubicBezTo>
                  <a:cubicBezTo>
                    <a:pt x="1503" y="9"/>
                    <a:pt x="1490" y="26"/>
                    <a:pt x="1472" y="42"/>
                  </a:cubicBezTo>
                  <a:cubicBezTo>
                    <a:pt x="1459" y="54"/>
                    <a:pt x="1445" y="66"/>
                    <a:pt x="1432" y="77"/>
                  </a:cubicBezTo>
                  <a:cubicBezTo>
                    <a:pt x="1405" y="101"/>
                    <a:pt x="1375" y="121"/>
                    <a:pt x="1351" y="144"/>
                  </a:cubicBezTo>
                  <a:cubicBezTo>
                    <a:pt x="1317" y="175"/>
                    <a:pt x="1285" y="211"/>
                    <a:pt x="1246" y="235"/>
                  </a:cubicBezTo>
                  <a:cubicBezTo>
                    <a:pt x="1210" y="272"/>
                    <a:pt x="1175" y="307"/>
                    <a:pt x="1133" y="337"/>
                  </a:cubicBezTo>
                  <a:cubicBezTo>
                    <a:pt x="1126" y="314"/>
                    <a:pt x="1093" y="314"/>
                    <a:pt x="1065" y="308"/>
                  </a:cubicBezTo>
                  <a:cubicBezTo>
                    <a:pt x="1071" y="305"/>
                    <a:pt x="1078" y="304"/>
                    <a:pt x="1084" y="301"/>
                  </a:cubicBezTo>
                  <a:cubicBezTo>
                    <a:pt x="1103" y="287"/>
                    <a:pt x="1120" y="271"/>
                    <a:pt x="1143" y="259"/>
                  </a:cubicBezTo>
                  <a:cubicBezTo>
                    <a:pt x="1195" y="232"/>
                    <a:pt x="1270" y="221"/>
                    <a:pt x="1295" y="171"/>
                  </a:cubicBezTo>
                  <a:cubicBezTo>
                    <a:pt x="1274" y="163"/>
                    <a:pt x="1243" y="176"/>
                    <a:pt x="1222" y="180"/>
                  </a:cubicBezTo>
                  <a:cubicBezTo>
                    <a:pt x="1223" y="173"/>
                    <a:pt x="1239" y="172"/>
                    <a:pt x="1236" y="166"/>
                  </a:cubicBezTo>
                  <a:cubicBezTo>
                    <a:pt x="1164" y="188"/>
                    <a:pt x="1095" y="216"/>
                    <a:pt x="1044" y="262"/>
                  </a:cubicBezTo>
                  <a:cubicBezTo>
                    <a:pt x="1022" y="283"/>
                    <a:pt x="999" y="310"/>
                    <a:pt x="984" y="339"/>
                  </a:cubicBezTo>
                  <a:cubicBezTo>
                    <a:pt x="994" y="349"/>
                    <a:pt x="1024" y="343"/>
                    <a:pt x="1036" y="352"/>
                  </a:cubicBezTo>
                  <a:cubicBezTo>
                    <a:pt x="1008" y="371"/>
                    <a:pt x="975" y="381"/>
                    <a:pt x="946" y="398"/>
                  </a:cubicBezTo>
                  <a:cubicBezTo>
                    <a:pt x="916" y="415"/>
                    <a:pt x="890" y="435"/>
                    <a:pt x="865" y="451"/>
                  </a:cubicBezTo>
                  <a:cubicBezTo>
                    <a:pt x="888" y="396"/>
                    <a:pt x="927" y="355"/>
                    <a:pt x="965" y="318"/>
                  </a:cubicBezTo>
                  <a:cubicBezTo>
                    <a:pt x="994" y="291"/>
                    <a:pt x="1014" y="273"/>
                    <a:pt x="1046" y="247"/>
                  </a:cubicBezTo>
                  <a:cubicBezTo>
                    <a:pt x="1058" y="237"/>
                    <a:pt x="1086" y="220"/>
                    <a:pt x="1090" y="208"/>
                  </a:cubicBezTo>
                  <a:cubicBezTo>
                    <a:pt x="1094" y="194"/>
                    <a:pt x="1082" y="181"/>
                    <a:pt x="1078" y="170"/>
                  </a:cubicBezTo>
                  <a:cubicBezTo>
                    <a:pt x="1050" y="171"/>
                    <a:pt x="1023" y="186"/>
                    <a:pt x="997" y="199"/>
                  </a:cubicBezTo>
                  <a:cubicBezTo>
                    <a:pt x="971" y="212"/>
                    <a:pt x="945" y="223"/>
                    <a:pt x="920" y="236"/>
                  </a:cubicBezTo>
                  <a:cubicBezTo>
                    <a:pt x="859" y="270"/>
                    <a:pt x="802" y="312"/>
                    <a:pt x="759" y="365"/>
                  </a:cubicBezTo>
                  <a:cubicBezTo>
                    <a:pt x="725" y="385"/>
                    <a:pt x="701" y="417"/>
                    <a:pt x="678" y="452"/>
                  </a:cubicBezTo>
                  <a:cubicBezTo>
                    <a:pt x="682" y="457"/>
                    <a:pt x="686" y="463"/>
                    <a:pt x="700" y="460"/>
                  </a:cubicBezTo>
                  <a:cubicBezTo>
                    <a:pt x="697" y="463"/>
                    <a:pt x="692" y="477"/>
                    <a:pt x="700" y="476"/>
                  </a:cubicBezTo>
                  <a:cubicBezTo>
                    <a:pt x="726" y="462"/>
                    <a:pt x="738" y="432"/>
                    <a:pt x="762" y="416"/>
                  </a:cubicBezTo>
                  <a:cubicBezTo>
                    <a:pt x="770" y="430"/>
                    <a:pt x="796" y="433"/>
                    <a:pt x="817" y="429"/>
                  </a:cubicBezTo>
                  <a:cubicBezTo>
                    <a:pt x="812" y="452"/>
                    <a:pt x="803" y="469"/>
                    <a:pt x="797" y="490"/>
                  </a:cubicBezTo>
                  <a:cubicBezTo>
                    <a:pt x="812" y="506"/>
                    <a:pt x="830" y="485"/>
                    <a:pt x="843" y="474"/>
                  </a:cubicBezTo>
                  <a:cubicBezTo>
                    <a:pt x="834" y="486"/>
                    <a:pt x="829" y="504"/>
                    <a:pt x="818" y="514"/>
                  </a:cubicBezTo>
                  <a:cubicBezTo>
                    <a:pt x="675" y="506"/>
                    <a:pt x="553" y="505"/>
                    <a:pt x="419" y="511"/>
                  </a:cubicBezTo>
                  <a:cubicBezTo>
                    <a:pt x="398" y="501"/>
                    <a:pt x="373" y="511"/>
                    <a:pt x="346" y="510"/>
                  </a:cubicBezTo>
                  <a:cubicBezTo>
                    <a:pt x="301" y="509"/>
                    <a:pt x="250" y="520"/>
                    <a:pt x="206" y="523"/>
                  </a:cubicBezTo>
                  <a:cubicBezTo>
                    <a:pt x="206" y="531"/>
                    <a:pt x="222" y="527"/>
                    <a:pt x="228" y="531"/>
                  </a:cubicBezTo>
                  <a:cubicBezTo>
                    <a:pt x="186" y="541"/>
                    <a:pt x="143" y="544"/>
                    <a:pt x="104" y="553"/>
                  </a:cubicBezTo>
                  <a:cubicBezTo>
                    <a:pt x="114" y="574"/>
                    <a:pt x="159" y="553"/>
                    <a:pt x="174" y="559"/>
                  </a:cubicBezTo>
                  <a:cubicBezTo>
                    <a:pt x="115" y="573"/>
                    <a:pt x="51" y="581"/>
                    <a:pt x="0" y="605"/>
                  </a:cubicBezTo>
                  <a:cubicBezTo>
                    <a:pt x="35" y="611"/>
                    <a:pt x="62" y="596"/>
                    <a:pt x="99" y="593"/>
                  </a:cubicBezTo>
                  <a:cubicBezTo>
                    <a:pt x="127" y="591"/>
                    <a:pt x="156" y="581"/>
                    <a:pt x="184" y="578"/>
                  </a:cubicBezTo>
                  <a:cubicBezTo>
                    <a:pt x="219" y="575"/>
                    <a:pt x="253" y="578"/>
                    <a:pt x="278" y="570"/>
                  </a:cubicBezTo>
                  <a:cubicBezTo>
                    <a:pt x="312" y="570"/>
                    <a:pt x="350" y="562"/>
                    <a:pt x="381" y="561"/>
                  </a:cubicBezTo>
                  <a:cubicBezTo>
                    <a:pt x="552" y="556"/>
                    <a:pt x="733" y="565"/>
                    <a:pt x="887" y="582"/>
                  </a:cubicBezTo>
                  <a:cubicBezTo>
                    <a:pt x="992" y="593"/>
                    <a:pt x="1099" y="599"/>
                    <a:pt x="1208" y="611"/>
                  </a:cubicBezTo>
                  <a:cubicBezTo>
                    <a:pt x="1237" y="615"/>
                    <a:pt x="1266" y="623"/>
                    <a:pt x="1295" y="627"/>
                  </a:cubicBezTo>
                  <a:cubicBezTo>
                    <a:pt x="1359" y="636"/>
                    <a:pt x="1422" y="641"/>
                    <a:pt x="1479" y="649"/>
                  </a:cubicBezTo>
                  <a:cubicBezTo>
                    <a:pt x="1563" y="661"/>
                    <a:pt x="1641" y="688"/>
                    <a:pt x="1723" y="697"/>
                  </a:cubicBezTo>
                  <a:cubicBezTo>
                    <a:pt x="1777" y="703"/>
                    <a:pt x="1824" y="709"/>
                    <a:pt x="1872" y="722"/>
                  </a:cubicBezTo>
                  <a:cubicBezTo>
                    <a:pt x="1929" y="719"/>
                    <a:pt x="1975" y="738"/>
                    <a:pt x="2031" y="742"/>
                  </a:cubicBezTo>
                  <a:close/>
                  <a:moveTo>
                    <a:pt x="915" y="292"/>
                  </a:moveTo>
                  <a:cubicBezTo>
                    <a:pt x="890" y="325"/>
                    <a:pt x="857" y="349"/>
                    <a:pt x="836" y="388"/>
                  </a:cubicBezTo>
                  <a:cubicBezTo>
                    <a:pt x="824" y="388"/>
                    <a:pt x="817" y="395"/>
                    <a:pt x="804" y="395"/>
                  </a:cubicBezTo>
                  <a:cubicBezTo>
                    <a:pt x="837" y="355"/>
                    <a:pt x="874" y="320"/>
                    <a:pt x="915" y="292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4">
              <a:extLst>
                <a:ext uri="{FF2B5EF4-FFF2-40B4-BE49-F238E27FC236}">
                  <a16:creationId xmlns:a16="http://schemas.microsoft.com/office/drawing/2014/main" id="{36456049-887B-4DA9-B42D-672D4DFE0E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928225" y="3036888"/>
              <a:ext cx="836613" cy="719138"/>
            </a:xfrm>
            <a:custGeom>
              <a:avLst/>
              <a:gdLst>
                <a:gd name="T0" fmla="*/ 532 w 574"/>
                <a:gd name="T1" fmla="*/ 4 h 493"/>
                <a:gd name="T2" fmla="*/ 384 w 574"/>
                <a:gd name="T3" fmla="*/ 122 h 493"/>
                <a:gd name="T4" fmla="*/ 379 w 574"/>
                <a:gd name="T5" fmla="*/ 120 h 493"/>
                <a:gd name="T6" fmla="*/ 343 w 574"/>
                <a:gd name="T7" fmla="*/ 155 h 493"/>
                <a:gd name="T8" fmla="*/ 133 w 574"/>
                <a:gd name="T9" fmla="*/ 332 h 493"/>
                <a:gd name="T10" fmla="*/ 123 w 574"/>
                <a:gd name="T11" fmla="*/ 336 h 493"/>
                <a:gd name="T12" fmla="*/ 57 w 574"/>
                <a:gd name="T13" fmla="*/ 409 h 493"/>
                <a:gd name="T14" fmla="*/ 0 w 574"/>
                <a:gd name="T15" fmla="*/ 469 h 493"/>
                <a:gd name="T16" fmla="*/ 17 w 574"/>
                <a:gd name="T17" fmla="*/ 467 h 493"/>
                <a:gd name="T18" fmla="*/ 37 w 574"/>
                <a:gd name="T19" fmla="*/ 452 h 493"/>
                <a:gd name="T20" fmla="*/ 34 w 574"/>
                <a:gd name="T21" fmla="*/ 484 h 493"/>
                <a:gd name="T22" fmla="*/ 64 w 574"/>
                <a:gd name="T23" fmla="*/ 487 h 493"/>
                <a:gd name="T24" fmla="*/ 216 w 574"/>
                <a:gd name="T25" fmla="*/ 322 h 493"/>
                <a:gd name="T26" fmla="*/ 273 w 574"/>
                <a:gd name="T27" fmla="*/ 275 h 493"/>
                <a:gd name="T28" fmla="*/ 336 w 574"/>
                <a:gd name="T29" fmla="*/ 222 h 493"/>
                <a:gd name="T30" fmla="*/ 391 w 574"/>
                <a:gd name="T31" fmla="*/ 182 h 493"/>
                <a:gd name="T32" fmla="*/ 555 w 574"/>
                <a:gd name="T33" fmla="*/ 52 h 493"/>
                <a:gd name="T34" fmla="*/ 574 w 574"/>
                <a:gd name="T35" fmla="*/ 7 h 493"/>
                <a:gd name="T36" fmla="*/ 537 w 574"/>
                <a:gd name="T37" fmla="*/ 21 h 493"/>
                <a:gd name="T38" fmla="*/ 555 w 574"/>
                <a:gd name="T39" fmla="*/ 2 h 493"/>
                <a:gd name="T40" fmla="*/ 530 w 574"/>
                <a:gd name="T41" fmla="*/ 11 h 493"/>
                <a:gd name="T42" fmla="*/ 532 w 574"/>
                <a:gd name="T43" fmla="*/ 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4" h="493">
                  <a:moveTo>
                    <a:pt x="532" y="4"/>
                  </a:moveTo>
                  <a:cubicBezTo>
                    <a:pt x="479" y="39"/>
                    <a:pt x="432" y="81"/>
                    <a:pt x="384" y="122"/>
                  </a:cubicBezTo>
                  <a:cubicBezTo>
                    <a:pt x="381" y="122"/>
                    <a:pt x="380" y="121"/>
                    <a:pt x="379" y="120"/>
                  </a:cubicBezTo>
                  <a:cubicBezTo>
                    <a:pt x="371" y="134"/>
                    <a:pt x="356" y="144"/>
                    <a:pt x="343" y="155"/>
                  </a:cubicBezTo>
                  <a:cubicBezTo>
                    <a:pt x="272" y="215"/>
                    <a:pt x="188" y="265"/>
                    <a:pt x="133" y="332"/>
                  </a:cubicBezTo>
                  <a:cubicBezTo>
                    <a:pt x="127" y="331"/>
                    <a:pt x="126" y="335"/>
                    <a:pt x="123" y="336"/>
                  </a:cubicBezTo>
                  <a:cubicBezTo>
                    <a:pt x="107" y="359"/>
                    <a:pt x="81" y="384"/>
                    <a:pt x="57" y="409"/>
                  </a:cubicBezTo>
                  <a:cubicBezTo>
                    <a:pt x="38" y="430"/>
                    <a:pt x="11" y="446"/>
                    <a:pt x="0" y="469"/>
                  </a:cubicBezTo>
                  <a:cubicBezTo>
                    <a:pt x="6" y="471"/>
                    <a:pt x="10" y="458"/>
                    <a:pt x="17" y="467"/>
                  </a:cubicBezTo>
                  <a:cubicBezTo>
                    <a:pt x="22" y="461"/>
                    <a:pt x="34" y="452"/>
                    <a:pt x="37" y="452"/>
                  </a:cubicBezTo>
                  <a:cubicBezTo>
                    <a:pt x="30" y="464"/>
                    <a:pt x="36" y="472"/>
                    <a:pt x="34" y="484"/>
                  </a:cubicBezTo>
                  <a:cubicBezTo>
                    <a:pt x="45" y="487"/>
                    <a:pt x="49" y="493"/>
                    <a:pt x="64" y="487"/>
                  </a:cubicBezTo>
                  <a:cubicBezTo>
                    <a:pt x="112" y="429"/>
                    <a:pt x="162" y="373"/>
                    <a:pt x="216" y="322"/>
                  </a:cubicBezTo>
                  <a:cubicBezTo>
                    <a:pt x="238" y="310"/>
                    <a:pt x="256" y="294"/>
                    <a:pt x="273" y="275"/>
                  </a:cubicBezTo>
                  <a:cubicBezTo>
                    <a:pt x="298" y="262"/>
                    <a:pt x="315" y="240"/>
                    <a:pt x="336" y="222"/>
                  </a:cubicBezTo>
                  <a:cubicBezTo>
                    <a:pt x="352" y="208"/>
                    <a:pt x="374" y="197"/>
                    <a:pt x="391" y="182"/>
                  </a:cubicBezTo>
                  <a:cubicBezTo>
                    <a:pt x="445" y="134"/>
                    <a:pt x="500" y="96"/>
                    <a:pt x="555" y="52"/>
                  </a:cubicBezTo>
                  <a:cubicBezTo>
                    <a:pt x="553" y="31"/>
                    <a:pt x="570" y="19"/>
                    <a:pt x="574" y="7"/>
                  </a:cubicBezTo>
                  <a:cubicBezTo>
                    <a:pt x="564" y="15"/>
                    <a:pt x="550" y="18"/>
                    <a:pt x="537" y="21"/>
                  </a:cubicBezTo>
                  <a:cubicBezTo>
                    <a:pt x="544" y="16"/>
                    <a:pt x="552" y="12"/>
                    <a:pt x="555" y="2"/>
                  </a:cubicBezTo>
                  <a:cubicBezTo>
                    <a:pt x="549" y="0"/>
                    <a:pt x="539" y="10"/>
                    <a:pt x="530" y="11"/>
                  </a:cubicBezTo>
                  <a:cubicBezTo>
                    <a:pt x="531" y="9"/>
                    <a:pt x="531" y="6"/>
                    <a:pt x="532" y="4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53633575-5827-4757-81CF-84CE49693D9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804400" y="2976563"/>
              <a:ext cx="903288" cy="773113"/>
            </a:xfrm>
            <a:custGeom>
              <a:avLst/>
              <a:gdLst>
                <a:gd name="T0" fmla="*/ 464 w 621"/>
                <a:gd name="T1" fmla="*/ 67 h 530"/>
                <a:gd name="T2" fmla="*/ 382 w 621"/>
                <a:gd name="T3" fmla="*/ 136 h 530"/>
                <a:gd name="T4" fmla="*/ 294 w 621"/>
                <a:gd name="T5" fmla="*/ 213 h 530"/>
                <a:gd name="T6" fmla="*/ 206 w 621"/>
                <a:gd name="T7" fmla="*/ 292 h 530"/>
                <a:gd name="T8" fmla="*/ 0 w 621"/>
                <a:gd name="T9" fmla="*/ 496 h 530"/>
                <a:gd name="T10" fmla="*/ 51 w 621"/>
                <a:gd name="T11" fmla="*/ 449 h 530"/>
                <a:gd name="T12" fmla="*/ 27 w 621"/>
                <a:gd name="T13" fmla="*/ 489 h 530"/>
                <a:gd name="T14" fmla="*/ 32 w 621"/>
                <a:gd name="T15" fmla="*/ 508 h 530"/>
                <a:gd name="T16" fmla="*/ 46 w 621"/>
                <a:gd name="T17" fmla="*/ 509 h 530"/>
                <a:gd name="T18" fmla="*/ 37 w 621"/>
                <a:gd name="T19" fmla="*/ 527 h 530"/>
                <a:gd name="T20" fmla="*/ 78 w 621"/>
                <a:gd name="T21" fmla="*/ 492 h 530"/>
                <a:gd name="T22" fmla="*/ 161 w 621"/>
                <a:gd name="T23" fmla="*/ 403 h 530"/>
                <a:gd name="T24" fmla="*/ 205 w 621"/>
                <a:gd name="T25" fmla="*/ 362 h 530"/>
                <a:gd name="T26" fmla="*/ 218 w 621"/>
                <a:gd name="T27" fmla="*/ 345 h 530"/>
                <a:gd name="T28" fmla="*/ 284 w 621"/>
                <a:gd name="T29" fmla="*/ 294 h 530"/>
                <a:gd name="T30" fmla="*/ 321 w 621"/>
                <a:gd name="T31" fmla="*/ 259 h 530"/>
                <a:gd name="T32" fmla="*/ 363 w 621"/>
                <a:gd name="T33" fmla="*/ 229 h 530"/>
                <a:gd name="T34" fmla="*/ 411 w 621"/>
                <a:gd name="T35" fmla="*/ 182 h 530"/>
                <a:gd name="T36" fmla="*/ 492 w 621"/>
                <a:gd name="T37" fmla="*/ 119 h 530"/>
                <a:gd name="T38" fmla="*/ 621 w 621"/>
                <a:gd name="T39" fmla="*/ 13 h 530"/>
                <a:gd name="T40" fmla="*/ 609 w 621"/>
                <a:gd name="T41" fmla="*/ 10 h 530"/>
                <a:gd name="T42" fmla="*/ 615 w 621"/>
                <a:gd name="T43" fmla="*/ 1 h 530"/>
                <a:gd name="T44" fmla="*/ 577 w 621"/>
                <a:gd name="T45" fmla="*/ 22 h 530"/>
                <a:gd name="T46" fmla="*/ 577 w 621"/>
                <a:gd name="T47" fmla="*/ 4 h 530"/>
                <a:gd name="T48" fmla="*/ 545 w 621"/>
                <a:gd name="T49" fmla="*/ 13 h 530"/>
                <a:gd name="T50" fmla="*/ 547 w 621"/>
                <a:gd name="T51" fmla="*/ 0 h 530"/>
                <a:gd name="T52" fmla="*/ 464 w 621"/>
                <a:gd name="T53" fmla="*/ 6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1" h="530">
                  <a:moveTo>
                    <a:pt x="464" y="67"/>
                  </a:moveTo>
                  <a:cubicBezTo>
                    <a:pt x="437" y="91"/>
                    <a:pt x="410" y="113"/>
                    <a:pt x="382" y="136"/>
                  </a:cubicBezTo>
                  <a:cubicBezTo>
                    <a:pt x="351" y="159"/>
                    <a:pt x="324" y="188"/>
                    <a:pt x="294" y="213"/>
                  </a:cubicBezTo>
                  <a:cubicBezTo>
                    <a:pt x="263" y="238"/>
                    <a:pt x="236" y="266"/>
                    <a:pt x="206" y="292"/>
                  </a:cubicBezTo>
                  <a:cubicBezTo>
                    <a:pt x="132" y="353"/>
                    <a:pt x="59" y="421"/>
                    <a:pt x="0" y="496"/>
                  </a:cubicBezTo>
                  <a:cubicBezTo>
                    <a:pt x="20" y="483"/>
                    <a:pt x="35" y="465"/>
                    <a:pt x="51" y="449"/>
                  </a:cubicBezTo>
                  <a:cubicBezTo>
                    <a:pt x="44" y="463"/>
                    <a:pt x="34" y="474"/>
                    <a:pt x="27" y="489"/>
                  </a:cubicBezTo>
                  <a:cubicBezTo>
                    <a:pt x="28" y="496"/>
                    <a:pt x="32" y="500"/>
                    <a:pt x="32" y="508"/>
                  </a:cubicBezTo>
                  <a:cubicBezTo>
                    <a:pt x="38" y="510"/>
                    <a:pt x="46" y="503"/>
                    <a:pt x="46" y="509"/>
                  </a:cubicBezTo>
                  <a:cubicBezTo>
                    <a:pt x="44" y="516"/>
                    <a:pt x="37" y="518"/>
                    <a:pt x="37" y="527"/>
                  </a:cubicBezTo>
                  <a:cubicBezTo>
                    <a:pt x="56" y="530"/>
                    <a:pt x="63" y="510"/>
                    <a:pt x="78" y="492"/>
                  </a:cubicBezTo>
                  <a:cubicBezTo>
                    <a:pt x="105" y="458"/>
                    <a:pt x="130" y="433"/>
                    <a:pt x="161" y="403"/>
                  </a:cubicBezTo>
                  <a:cubicBezTo>
                    <a:pt x="175" y="388"/>
                    <a:pt x="193" y="375"/>
                    <a:pt x="205" y="362"/>
                  </a:cubicBezTo>
                  <a:cubicBezTo>
                    <a:pt x="210" y="357"/>
                    <a:pt x="213" y="350"/>
                    <a:pt x="218" y="345"/>
                  </a:cubicBezTo>
                  <a:cubicBezTo>
                    <a:pt x="237" y="324"/>
                    <a:pt x="263" y="311"/>
                    <a:pt x="284" y="294"/>
                  </a:cubicBezTo>
                  <a:cubicBezTo>
                    <a:pt x="297" y="283"/>
                    <a:pt x="308" y="270"/>
                    <a:pt x="321" y="259"/>
                  </a:cubicBezTo>
                  <a:cubicBezTo>
                    <a:pt x="335" y="248"/>
                    <a:pt x="351" y="240"/>
                    <a:pt x="363" y="229"/>
                  </a:cubicBezTo>
                  <a:cubicBezTo>
                    <a:pt x="380" y="213"/>
                    <a:pt x="393" y="196"/>
                    <a:pt x="411" y="182"/>
                  </a:cubicBezTo>
                  <a:cubicBezTo>
                    <a:pt x="438" y="160"/>
                    <a:pt x="465" y="138"/>
                    <a:pt x="492" y="119"/>
                  </a:cubicBezTo>
                  <a:cubicBezTo>
                    <a:pt x="536" y="86"/>
                    <a:pt x="585" y="52"/>
                    <a:pt x="621" y="13"/>
                  </a:cubicBezTo>
                  <a:cubicBezTo>
                    <a:pt x="617" y="10"/>
                    <a:pt x="612" y="15"/>
                    <a:pt x="609" y="10"/>
                  </a:cubicBezTo>
                  <a:cubicBezTo>
                    <a:pt x="611" y="7"/>
                    <a:pt x="614" y="6"/>
                    <a:pt x="615" y="1"/>
                  </a:cubicBezTo>
                  <a:cubicBezTo>
                    <a:pt x="599" y="4"/>
                    <a:pt x="592" y="18"/>
                    <a:pt x="577" y="22"/>
                  </a:cubicBezTo>
                  <a:cubicBezTo>
                    <a:pt x="572" y="17"/>
                    <a:pt x="574" y="13"/>
                    <a:pt x="577" y="4"/>
                  </a:cubicBezTo>
                  <a:cubicBezTo>
                    <a:pt x="564" y="1"/>
                    <a:pt x="558" y="12"/>
                    <a:pt x="545" y="13"/>
                  </a:cubicBezTo>
                  <a:cubicBezTo>
                    <a:pt x="545" y="6"/>
                    <a:pt x="555" y="3"/>
                    <a:pt x="547" y="0"/>
                  </a:cubicBezTo>
                  <a:cubicBezTo>
                    <a:pt x="516" y="18"/>
                    <a:pt x="490" y="43"/>
                    <a:pt x="464" y="67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36655869-778F-44E6-B50F-A24CD9F304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672638" y="3279775"/>
              <a:ext cx="485775" cy="454025"/>
            </a:xfrm>
            <a:custGeom>
              <a:avLst/>
              <a:gdLst>
                <a:gd name="T0" fmla="*/ 113 w 334"/>
                <a:gd name="T1" fmla="*/ 141 h 312"/>
                <a:gd name="T2" fmla="*/ 5 w 334"/>
                <a:gd name="T3" fmla="*/ 271 h 312"/>
                <a:gd name="T4" fmla="*/ 13 w 334"/>
                <a:gd name="T5" fmla="*/ 277 h 312"/>
                <a:gd name="T6" fmla="*/ 0 w 334"/>
                <a:gd name="T7" fmla="*/ 312 h 312"/>
                <a:gd name="T8" fmla="*/ 316 w 334"/>
                <a:gd name="T9" fmla="*/ 42 h 312"/>
                <a:gd name="T10" fmla="*/ 334 w 334"/>
                <a:gd name="T11" fmla="*/ 16 h 312"/>
                <a:gd name="T12" fmla="*/ 312 w 334"/>
                <a:gd name="T13" fmla="*/ 16 h 312"/>
                <a:gd name="T14" fmla="*/ 312 w 334"/>
                <a:gd name="T15" fmla="*/ 9 h 312"/>
                <a:gd name="T16" fmla="*/ 300 w 334"/>
                <a:gd name="T17" fmla="*/ 15 h 312"/>
                <a:gd name="T18" fmla="*/ 290 w 334"/>
                <a:gd name="T19" fmla="*/ 11 h 312"/>
                <a:gd name="T20" fmla="*/ 288 w 334"/>
                <a:gd name="T21" fmla="*/ 6 h 312"/>
                <a:gd name="T22" fmla="*/ 259 w 334"/>
                <a:gd name="T23" fmla="*/ 8 h 312"/>
                <a:gd name="T24" fmla="*/ 113 w 334"/>
                <a:gd name="T25" fmla="*/ 14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4" h="312">
                  <a:moveTo>
                    <a:pt x="113" y="141"/>
                  </a:moveTo>
                  <a:cubicBezTo>
                    <a:pt x="75" y="177"/>
                    <a:pt x="27" y="219"/>
                    <a:pt x="5" y="271"/>
                  </a:cubicBezTo>
                  <a:cubicBezTo>
                    <a:pt x="6" y="274"/>
                    <a:pt x="11" y="274"/>
                    <a:pt x="13" y="277"/>
                  </a:cubicBezTo>
                  <a:cubicBezTo>
                    <a:pt x="0" y="287"/>
                    <a:pt x="2" y="298"/>
                    <a:pt x="0" y="312"/>
                  </a:cubicBezTo>
                  <a:cubicBezTo>
                    <a:pt x="102" y="218"/>
                    <a:pt x="197" y="116"/>
                    <a:pt x="316" y="42"/>
                  </a:cubicBezTo>
                  <a:cubicBezTo>
                    <a:pt x="321" y="33"/>
                    <a:pt x="330" y="27"/>
                    <a:pt x="334" y="16"/>
                  </a:cubicBezTo>
                  <a:cubicBezTo>
                    <a:pt x="330" y="10"/>
                    <a:pt x="319" y="14"/>
                    <a:pt x="312" y="16"/>
                  </a:cubicBezTo>
                  <a:cubicBezTo>
                    <a:pt x="313" y="13"/>
                    <a:pt x="313" y="11"/>
                    <a:pt x="312" y="9"/>
                  </a:cubicBezTo>
                  <a:cubicBezTo>
                    <a:pt x="307" y="9"/>
                    <a:pt x="305" y="14"/>
                    <a:pt x="300" y="15"/>
                  </a:cubicBezTo>
                  <a:cubicBezTo>
                    <a:pt x="301" y="3"/>
                    <a:pt x="295" y="12"/>
                    <a:pt x="290" y="11"/>
                  </a:cubicBezTo>
                  <a:cubicBezTo>
                    <a:pt x="290" y="11"/>
                    <a:pt x="288" y="7"/>
                    <a:pt x="288" y="6"/>
                  </a:cubicBezTo>
                  <a:cubicBezTo>
                    <a:pt x="278" y="0"/>
                    <a:pt x="270" y="12"/>
                    <a:pt x="259" y="8"/>
                  </a:cubicBezTo>
                  <a:cubicBezTo>
                    <a:pt x="210" y="50"/>
                    <a:pt x="162" y="96"/>
                    <a:pt x="113" y="141"/>
                  </a:cubicBezTo>
                  <a:close/>
                </a:path>
              </a:pathLst>
            </a:custGeom>
            <a:solidFill>
              <a:srgbClr val="279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0695D870-CD04-40B4-B72A-1BC36D1CE5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69250" y="3829050"/>
              <a:ext cx="1727200" cy="517525"/>
            </a:xfrm>
            <a:custGeom>
              <a:avLst/>
              <a:gdLst>
                <a:gd name="T0" fmla="*/ 0 w 1088"/>
                <a:gd name="T1" fmla="*/ 0 h 326"/>
                <a:gd name="T2" fmla="*/ 1088 w 1088"/>
                <a:gd name="T3" fmla="*/ 326 h 326"/>
                <a:gd name="T4" fmla="*/ 1047 w 1088"/>
                <a:gd name="T5" fmla="*/ 288 h 326"/>
                <a:gd name="T6" fmla="*/ 0 w 1088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326">
                  <a:moveTo>
                    <a:pt x="0" y="0"/>
                  </a:moveTo>
                  <a:lnTo>
                    <a:pt x="1088" y="326"/>
                  </a:lnTo>
                  <a:lnTo>
                    <a:pt x="1047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5F08317A-E751-4043-A637-E0C985559B3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67800" y="4324350"/>
              <a:ext cx="433388" cy="600075"/>
            </a:xfrm>
            <a:custGeom>
              <a:avLst/>
              <a:gdLst>
                <a:gd name="T0" fmla="*/ 0 w 273"/>
                <a:gd name="T1" fmla="*/ 0 h 378"/>
                <a:gd name="T2" fmla="*/ 273 w 273"/>
                <a:gd name="T3" fmla="*/ 89 h 378"/>
                <a:gd name="T4" fmla="*/ 273 w 273"/>
                <a:gd name="T5" fmla="*/ 325 h 378"/>
                <a:gd name="T6" fmla="*/ 201 w 273"/>
                <a:gd name="T7" fmla="*/ 378 h 378"/>
                <a:gd name="T8" fmla="*/ 68 w 273"/>
                <a:gd name="T9" fmla="*/ 325 h 378"/>
                <a:gd name="T10" fmla="*/ 0 w 273"/>
                <a:gd name="T11" fmla="*/ 340 h 378"/>
                <a:gd name="T12" fmla="*/ 0 w 273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378">
                  <a:moveTo>
                    <a:pt x="0" y="0"/>
                  </a:moveTo>
                  <a:lnTo>
                    <a:pt x="273" y="89"/>
                  </a:lnTo>
                  <a:lnTo>
                    <a:pt x="273" y="325"/>
                  </a:lnTo>
                  <a:lnTo>
                    <a:pt x="201" y="378"/>
                  </a:lnTo>
                  <a:lnTo>
                    <a:pt x="68" y="325"/>
                  </a:lnTo>
                  <a:lnTo>
                    <a:pt x="0" y="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Freeform: Shape 115"/>
          <p:cNvSpPr/>
          <p:nvPr userDrawn="1"/>
        </p:nvSpPr>
        <p:spPr bwMode="white">
          <a:xfrm>
            <a:off x="-1" y="-3810"/>
            <a:ext cx="8292898" cy="7002920"/>
          </a:xfrm>
          <a:custGeom>
            <a:avLst/>
            <a:gdLst>
              <a:gd name="connsiteX0" fmla="*/ 0 w 8292898"/>
              <a:gd name="connsiteY0" fmla="*/ 0 h 7002920"/>
              <a:gd name="connsiteX1" fmla="*/ 8014983 w 8292898"/>
              <a:gd name="connsiteY1" fmla="*/ 0 h 7002920"/>
              <a:gd name="connsiteX2" fmla="*/ 8097838 w 8292898"/>
              <a:gd name="connsiteY2" fmla="*/ 0 h 7002920"/>
              <a:gd name="connsiteX3" fmla="*/ 8292898 w 8292898"/>
              <a:gd name="connsiteY3" fmla="*/ 0 h 7002920"/>
              <a:gd name="connsiteX4" fmla="*/ 6737704 w 8292898"/>
              <a:gd name="connsiteY4" fmla="*/ 7002920 h 7002920"/>
              <a:gd name="connsiteX5" fmla="*/ 6459789 w 8292898"/>
              <a:gd name="connsiteY5" fmla="*/ 7002920 h 7002920"/>
              <a:gd name="connsiteX6" fmla="*/ 6460808 w 8292898"/>
              <a:gd name="connsiteY6" fmla="*/ 6998335 h 7002920"/>
              <a:gd name="connsiteX7" fmla="*/ 0 w 8292898"/>
              <a:gd name="connsiteY7" fmla="*/ 6998335 h 70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2898" h="7002920">
                <a:moveTo>
                  <a:pt x="0" y="0"/>
                </a:moveTo>
                <a:lnTo>
                  <a:pt x="8014983" y="0"/>
                </a:lnTo>
                <a:lnTo>
                  <a:pt x="8097838" y="0"/>
                </a:lnTo>
                <a:lnTo>
                  <a:pt x="8292898" y="0"/>
                </a:lnTo>
                <a:lnTo>
                  <a:pt x="6737704" y="7002920"/>
                </a:lnTo>
                <a:lnTo>
                  <a:pt x="6459789" y="7002920"/>
                </a:lnTo>
                <a:lnTo>
                  <a:pt x="6460808" y="6998335"/>
                </a:lnTo>
                <a:lnTo>
                  <a:pt x="0" y="6998335"/>
                </a:lnTo>
                <a:close/>
              </a:path>
            </a:pathLst>
          </a:cu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74638" y="2130552"/>
            <a:ext cx="6858000" cy="1181862"/>
          </a:xfr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>
              <a:defRPr lang="en-US" sz="7200" spc="-100" dirty="0">
                <a:gradFill>
                  <a:gsLst>
                    <a:gs pos="13596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3B9D42ED-8110-478B-9C2A-D1257C85A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 bwMode="invGray">
          <a:xfrm>
            <a:off x="271321" y="467076"/>
            <a:ext cx="1550336" cy="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6400799" cy="2012859"/>
          </a:xfrm>
        </p:spPr>
        <p:txBody>
          <a:bodyPr wrap="square"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Photo </a:t>
            </a:r>
            <a:br>
              <a:rPr lang="en-US" dirty="0"/>
            </a:br>
            <a:r>
              <a:rPr lang="en-US" dirty="0"/>
              <a:t>layout 1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72E531-1851-4F6C-8D92-7F8CEAD82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6739153" y="-10160"/>
            <a:ext cx="5697322" cy="7004685"/>
          </a:xfrm>
          <a:custGeom>
            <a:avLst/>
            <a:gdLst>
              <a:gd name="connsiteX0" fmla="*/ 0 w 5697322"/>
              <a:gd name="connsiteY0" fmla="*/ 6994525 h 6994525"/>
              <a:gd name="connsiteX1" fmla="*/ 1546253 w 5697322"/>
              <a:gd name="connsiteY1" fmla="*/ 0 h 6994525"/>
              <a:gd name="connsiteX2" fmla="*/ 4151069 w 5697322"/>
              <a:gd name="connsiteY2" fmla="*/ 0 h 6994525"/>
              <a:gd name="connsiteX3" fmla="*/ 5697322 w 5697322"/>
              <a:gd name="connsiteY3" fmla="*/ 6994525 h 6994525"/>
              <a:gd name="connsiteX4" fmla="*/ 0 w 5697322"/>
              <a:gd name="connsiteY4" fmla="*/ 6994525 h 6994525"/>
              <a:gd name="connsiteX0" fmla="*/ 0 w 5697322"/>
              <a:gd name="connsiteY0" fmla="*/ 7004685 h 7004685"/>
              <a:gd name="connsiteX1" fmla="*/ 1546253 w 5697322"/>
              <a:gd name="connsiteY1" fmla="*/ 10160 h 7004685"/>
              <a:gd name="connsiteX2" fmla="*/ 5695389 w 5697322"/>
              <a:gd name="connsiteY2" fmla="*/ 0 h 7004685"/>
              <a:gd name="connsiteX3" fmla="*/ 5697322 w 5697322"/>
              <a:gd name="connsiteY3" fmla="*/ 7004685 h 7004685"/>
              <a:gd name="connsiteX4" fmla="*/ 0 w 5697322"/>
              <a:gd name="connsiteY4" fmla="*/ 7004685 h 70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7322" h="7004685">
                <a:moveTo>
                  <a:pt x="0" y="7004685"/>
                </a:moveTo>
                <a:lnTo>
                  <a:pt x="1546253" y="10160"/>
                </a:lnTo>
                <a:lnTo>
                  <a:pt x="5695389" y="0"/>
                </a:lnTo>
                <a:cubicBezTo>
                  <a:pt x="5696033" y="2334895"/>
                  <a:pt x="5696678" y="4669790"/>
                  <a:pt x="5697322" y="7004685"/>
                </a:cubicBezTo>
                <a:lnTo>
                  <a:pt x="0" y="7004685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lang="en-US" sz="1600" b="1" kern="1200" cap="none" spc="0" baseline="0" dirty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8C45B-BC49-4B31-99B2-F7AF2326B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402991" y="6329531"/>
            <a:ext cx="1576284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Photo </a:t>
            </a:r>
            <a:br>
              <a:rPr lang="en-US" dirty="0"/>
            </a:br>
            <a:r>
              <a:rPr lang="en-US" dirty="0"/>
              <a:t>layout 2</a:t>
            </a:r>
          </a:p>
        </p:txBody>
      </p:sp>
      <p:pic>
        <p:nvPicPr>
          <p:cNvPr id="7" name="Picture 6">
            <a:extLst/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402991" y="6329531"/>
            <a:ext cx="1576284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074"/>
          <a:stretch/>
        </p:blipFill>
        <p:spPr>
          <a:xfrm>
            <a:off x="2492358" y="1695450"/>
            <a:ext cx="9944118" cy="529907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9DAE00-C30A-4CFF-9038-CFE967A6BF6E}"/>
              </a:ext>
            </a:extLst>
          </p:cNvPr>
          <p:cNvSpPr/>
          <p:nvPr userDrawn="1"/>
        </p:nvSpPr>
        <p:spPr bwMode="white">
          <a:xfrm>
            <a:off x="0" y="1695447"/>
            <a:ext cx="8487582" cy="5299078"/>
          </a:xfrm>
          <a:custGeom>
            <a:avLst/>
            <a:gdLst>
              <a:gd name="connsiteX0" fmla="*/ 3873854 w 8487582"/>
              <a:gd name="connsiteY0" fmla="*/ 0 h 5299078"/>
              <a:gd name="connsiteX1" fmla="*/ 8487582 w 8487582"/>
              <a:gd name="connsiteY1" fmla="*/ 0 h 5299078"/>
              <a:gd name="connsiteX2" fmla="*/ 8487582 w 8487582"/>
              <a:gd name="connsiteY2" fmla="*/ 1 h 5299078"/>
              <a:gd name="connsiteX3" fmla="*/ 8487582 w 8487582"/>
              <a:gd name="connsiteY3" fmla="*/ 1 h 5299078"/>
              <a:gd name="connsiteX4" fmla="*/ 8487581 w 8487582"/>
              <a:gd name="connsiteY4" fmla="*/ 3 h 5299078"/>
              <a:gd name="connsiteX5" fmla="*/ 7334150 w 8487582"/>
              <a:gd name="connsiteY5" fmla="*/ 5299078 h 5299078"/>
              <a:gd name="connsiteX6" fmla="*/ 2720422 w 8487582"/>
              <a:gd name="connsiteY6" fmla="*/ 5299078 h 5299078"/>
              <a:gd name="connsiteX7" fmla="*/ 2720422 w 8487582"/>
              <a:gd name="connsiteY7" fmla="*/ 5299077 h 5299078"/>
              <a:gd name="connsiteX8" fmla="*/ 0 w 8487582"/>
              <a:gd name="connsiteY8" fmla="*/ 5299077 h 5299078"/>
              <a:gd name="connsiteX9" fmla="*/ 0 w 8487582"/>
              <a:gd name="connsiteY9" fmla="*/ 1 h 5299078"/>
              <a:gd name="connsiteX10" fmla="*/ 3873854 w 8487582"/>
              <a:gd name="connsiteY10" fmla="*/ 1 h 529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87582" h="5299078">
                <a:moveTo>
                  <a:pt x="3873854" y="0"/>
                </a:moveTo>
                <a:lnTo>
                  <a:pt x="8487582" y="0"/>
                </a:lnTo>
                <a:lnTo>
                  <a:pt x="8487582" y="1"/>
                </a:lnTo>
                <a:lnTo>
                  <a:pt x="8487582" y="1"/>
                </a:lnTo>
                <a:lnTo>
                  <a:pt x="8487581" y="3"/>
                </a:lnTo>
                <a:lnTo>
                  <a:pt x="7334150" y="5299078"/>
                </a:lnTo>
                <a:lnTo>
                  <a:pt x="2720422" y="5299078"/>
                </a:lnTo>
                <a:lnTo>
                  <a:pt x="2720422" y="5299077"/>
                </a:lnTo>
                <a:lnTo>
                  <a:pt x="0" y="5299077"/>
                </a:lnTo>
                <a:lnTo>
                  <a:pt x="0" y="1"/>
                </a:lnTo>
                <a:lnTo>
                  <a:pt x="3873854" y="1"/>
                </a:ln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74638" y="2679700"/>
            <a:ext cx="7315200" cy="960263"/>
          </a:xfrm>
        </p:spPr>
        <p:txBody>
          <a:bodyPr lIns="182880" tIns="146304" rIns="182880" bIns="146304"/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74638" y="4620404"/>
            <a:ext cx="7315200" cy="683264"/>
          </a:xfrm>
        </p:spPr>
        <p:txBody>
          <a:bodyPr lIns="182880" tIns="146304" rIns="182880" bIns="146304"/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26895-AACC-4052-B9EB-A1CE3D46F676}"/>
              </a:ext>
            </a:extLst>
          </p:cNvPr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998787-7BFC-4980-B309-7167F7C0E2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010" y="498475"/>
            <a:ext cx="2753661" cy="7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4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orient="horz" pos="10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0E36C4-D108-4E40-8EDA-20A316E3C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14179">
            <a:off x="10358511" y="2412525"/>
            <a:ext cx="2628155" cy="42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us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>
            <a:extLst>
              <a:ext uri="{FF2B5EF4-FFF2-40B4-BE49-F238E27FC236}">
                <a16:creationId xmlns:a16="http://schemas.microsoft.com/office/drawing/2014/main" id="{07721400-0EEF-43F1-8839-26C7E4C5F5C6}"/>
              </a:ext>
            </a:extLst>
          </p:cNvPr>
          <p:cNvGrpSpPr>
            <a:grpSpLocks noChangeAspect="1"/>
          </p:cNvGrpSpPr>
          <p:nvPr userDrawn="1"/>
        </p:nvGrpSpPr>
        <p:grpSpPr bwMode="ltGray">
          <a:xfrm>
            <a:off x="6030132" y="1168790"/>
            <a:ext cx="402063" cy="569047"/>
            <a:chOff x="1879" y="1506"/>
            <a:chExt cx="679" cy="961"/>
          </a:xfrm>
          <a:solidFill>
            <a:schemeClr val="accent1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D3FD9A-77E3-406C-A066-9C53E64D297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1879" y="1520"/>
              <a:ext cx="418" cy="947"/>
            </a:xfrm>
            <a:custGeom>
              <a:avLst/>
              <a:gdLst>
                <a:gd name="T0" fmla="*/ 104 w 217"/>
                <a:gd name="T1" fmla="*/ 226 h 493"/>
                <a:gd name="T2" fmla="*/ 178 w 217"/>
                <a:gd name="T3" fmla="*/ 240 h 493"/>
                <a:gd name="T4" fmla="*/ 190 w 217"/>
                <a:gd name="T5" fmla="*/ 362 h 493"/>
                <a:gd name="T6" fmla="*/ 172 w 217"/>
                <a:gd name="T7" fmla="*/ 380 h 493"/>
                <a:gd name="T8" fmla="*/ 182 w 217"/>
                <a:gd name="T9" fmla="*/ 405 h 493"/>
                <a:gd name="T10" fmla="*/ 189 w 217"/>
                <a:gd name="T11" fmla="*/ 433 h 493"/>
                <a:gd name="T12" fmla="*/ 130 w 217"/>
                <a:gd name="T13" fmla="*/ 488 h 493"/>
                <a:gd name="T14" fmla="*/ 85 w 217"/>
                <a:gd name="T15" fmla="*/ 451 h 493"/>
                <a:gd name="T16" fmla="*/ 127 w 217"/>
                <a:gd name="T17" fmla="*/ 411 h 493"/>
                <a:gd name="T18" fmla="*/ 146 w 217"/>
                <a:gd name="T19" fmla="*/ 426 h 493"/>
                <a:gd name="T20" fmla="*/ 148 w 217"/>
                <a:gd name="T21" fmla="*/ 454 h 493"/>
                <a:gd name="T22" fmla="*/ 144 w 217"/>
                <a:gd name="T23" fmla="*/ 391 h 493"/>
                <a:gd name="T24" fmla="*/ 25 w 217"/>
                <a:gd name="T25" fmla="*/ 350 h 493"/>
                <a:gd name="T26" fmla="*/ 6 w 217"/>
                <a:gd name="T27" fmla="*/ 303 h 493"/>
                <a:gd name="T28" fmla="*/ 52 w 217"/>
                <a:gd name="T29" fmla="*/ 175 h 493"/>
                <a:gd name="T30" fmla="*/ 31 w 217"/>
                <a:gd name="T31" fmla="*/ 82 h 493"/>
                <a:gd name="T32" fmla="*/ 74 w 217"/>
                <a:gd name="T33" fmla="*/ 4 h 493"/>
                <a:gd name="T34" fmla="*/ 94 w 217"/>
                <a:gd name="T35" fmla="*/ 15 h 493"/>
                <a:gd name="T36" fmla="*/ 124 w 217"/>
                <a:gd name="T37" fmla="*/ 102 h 493"/>
                <a:gd name="T38" fmla="*/ 101 w 217"/>
                <a:gd name="T39" fmla="*/ 173 h 493"/>
                <a:gd name="T40" fmla="*/ 91 w 217"/>
                <a:gd name="T41" fmla="*/ 193 h 493"/>
                <a:gd name="T42" fmla="*/ 104 w 217"/>
                <a:gd name="T43" fmla="*/ 226 h 493"/>
                <a:gd name="T44" fmla="*/ 74 w 217"/>
                <a:gd name="T45" fmla="*/ 51 h 493"/>
                <a:gd name="T46" fmla="*/ 60 w 217"/>
                <a:gd name="T47" fmla="*/ 97 h 493"/>
                <a:gd name="T48" fmla="*/ 71 w 217"/>
                <a:gd name="T49" fmla="*/ 146 h 493"/>
                <a:gd name="T50" fmla="*/ 74 w 217"/>
                <a:gd name="T51" fmla="*/ 51 h 493"/>
                <a:gd name="T52" fmla="*/ 79 w 217"/>
                <a:gd name="T53" fmla="*/ 326 h 493"/>
                <a:gd name="T54" fmla="*/ 66 w 217"/>
                <a:gd name="T55" fmla="*/ 257 h 493"/>
                <a:gd name="T56" fmla="*/ 80 w 217"/>
                <a:gd name="T57" fmla="*/ 239 h 493"/>
                <a:gd name="T58" fmla="*/ 72 w 217"/>
                <a:gd name="T59" fmla="*/ 226 h 493"/>
                <a:gd name="T60" fmla="*/ 43 w 217"/>
                <a:gd name="T61" fmla="*/ 303 h 493"/>
                <a:gd name="T62" fmla="*/ 130 w 217"/>
                <a:gd name="T63" fmla="*/ 360 h 493"/>
                <a:gd name="T64" fmla="*/ 101 w 217"/>
                <a:gd name="T65" fmla="*/ 291 h 493"/>
                <a:gd name="T66" fmla="*/ 91 w 217"/>
                <a:gd name="T67" fmla="*/ 317 h 493"/>
                <a:gd name="T68" fmla="*/ 96 w 217"/>
                <a:gd name="T69" fmla="*/ 332 h 493"/>
                <a:gd name="T70" fmla="*/ 79 w 217"/>
                <a:gd name="T71" fmla="*/ 326 h 493"/>
                <a:gd name="T72" fmla="*/ 125 w 217"/>
                <a:gd name="T73" fmla="*/ 273 h 493"/>
                <a:gd name="T74" fmla="*/ 157 w 217"/>
                <a:gd name="T75" fmla="*/ 346 h 493"/>
                <a:gd name="T76" fmla="*/ 125 w 217"/>
                <a:gd name="T77" fmla="*/ 27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493">
                  <a:moveTo>
                    <a:pt x="104" y="226"/>
                  </a:moveTo>
                  <a:cubicBezTo>
                    <a:pt x="134" y="222"/>
                    <a:pt x="161" y="227"/>
                    <a:pt x="178" y="240"/>
                  </a:cubicBezTo>
                  <a:cubicBezTo>
                    <a:pt x="209" y="266"/>
                    <a:pt x="217" y="328"/>
                    <a:pt x="190" y="362"/>
                  </a:cubicBezTo>
                  <a:cubicBezTo>
                    <a:pt x="186" y="367"/>
                    <a:pt x="173" y="373"/>
                    <a:pt x="172" y="380"/>
                  </a:cubicBezTo>
                  <a:cubicBezTo>
                    <a:pt x="170" y="389"/>
                    <a:pt x="179" y="399"/>
                    <a:pt x="182" y="405"/>
                  </a:cubicBezTo>
                  <a:cubicBezTo>
                    <a:pt x="185" y="413"/>
                    <a:pt x="189" y="425"/>
                    <a:pt x="189" y="433"/>
                  </a:cubicBezTo>
                  <a:cubicBezTo>
                    <a:pt x="192" y="464"/>
                    <a:pt x="167" y="493"/>
                    <a:pt x="130" y="488"/>
                  </a:cubicBezTo>
                  <a:cubicBezTo>
                    <a:pt x="111" y="486"/>
                    <a:pt x="90" y="469"/>
                    <a:pt x="85" y="451"/>
                  </a:cubicBezTo>
                  <a:cubicBezTo>
                    <a:pt x="79" y="425"/>
                    <a:pt x="102" y="403"/>
                    <a:pt x="127" y="411"/>
                  </a:cubicBezTo>
                  <a:cubicBezTo>
                    <a:pt x="135" y="413"/>
                    <a:pt x="144" y="422"/>
                    <a:pt x="146" y="426"/>
                  </a:cubicBezTo>
                  <a:cubicBezTo>
                    <a:pt x="150" y="434"/>
                    <a:pt x="149" y="444"/>
                    <a:pt x="148" y="454"/>
                  </a:cubicBezTo>
                  <a:cubicBezTo>
                    <a:pt x="174" y="442"/>
                    <a:pt x="151" y="406"/>
                    <a:pt x="144" y="391"/>
                  </a:cubicBezTo>
                  <a:cubicBezTo>
                    <a:pt x="97" y="407"/>
                    <a:pt x="45" y="381"/>
                    <a:pt x="25" y="350"/>
                  </a:cubicBezTo>
                  <a:cubicBezTo>
                    <a:pt x="16" y="337"/>
                    <a:pt x="8" y="320"/>
                    <a:pt x="6" y="303"/>
                  </a:cubicBezTo>
                  <a:cubicBezTo>
                    <a:pt x="0" y="249"/>
                    <a:pt x="29" y="208"/>
                    <a:pt x="52" y="175"/>
                  </a:cubicBezTo>
                  <a:cubicBezTo>
                    <a:pt x="39" y="150"/>
                    <a:pt x="28" y="117"/>
                    <a:pt x="31" y="82"/>
                  </a:cubicBezTo>
                  <a:cubicBezTo>
                    <a:pt x="33" y="46"/>
                    <a:pt x="50" y="18"/>
                    <a:pt x="74" y="4"/>
                  </a:cubicBezTo>
                  <a:cubicBezTo>
                    <a:pt x="81" y="0"/>
                    <a:pt x="90" y="11"/>
                    <a:pt x="94" y="15"/>
                  </a:cubicBezTo>
                  <a:cubicBezTo>
                    <a:pt x="110" y="34"/>
                    <a:pt x="125" y="64"/>
                    <a:pt x="124" y="102"/>
                  </a:cubicBezTo>
                  <a:cubicBezTo>
                    <a:pt x="123" y="131"/>
                    <a:pt x="111" y="151"/>
                    <a:pt x="101" y="173"/>
                  </a:cubicBezTo>
                  <a:cubicBezTo>
                    <a:pt x="98" y="180"/>
                    <a:pt x="92" y="188"/>
                    <a:pt x="91" y="193"/>
                  </a:cubicBezTo>
                  <a:cubicBezTo>
                    <a:pt x="91" y="205"/>
                    <a:pt x="102" y="216"/>
                    <a:pt x="104" y="226"/>
                  </a:cubicBezTo>
                  <a:close/>
                  <a:moveTo>
                    <a:pt x="74" y="51"/>
                  </a:moveTo>
                  <a:cubicBezTo>
                    <a:pt x="66" y="61"/>
                    <a:pt x="60" y="79"/>
                    <a:pt x="60" y="97"/>
                  </a:cubicBezTo>
                  <a:cubicBezTo>
                    <a:pt x="59" y="116"/>
                    <a:pt x="63" y="136"/>
                    <a:pt x="71" y="146"/>
                  </a:cubicBezTo>
                  <a:cubicBezTo>
                    <a:pt x="88" y="130"/>
                    <a:pt x="104" y="64"/>
                    <a:pt x="74" y="51"/>
                  </a:cubicBezTo>
                  <a:close/>
                  <a:moveTo>
                    <a:pt x="79" y="326"/>
                  </a:moveTo>
                  <a:cubicBezTo>
                    <a:pt x="62" y="312"/>
                    <a:pt x="51" y="280"/>
                    <a:pt x="66" y="257"/>
                  </a:cubicBezTo>
                  <a:cubicBezTo>
                    <a:pt x="71" y="250"/>
                    <a:pt x="80" y="246"/>
                    <a:pt x="80" y="239"/>
                  </a:cubicBezTo>
                  <a:cubicBezTo>
                    <a:pt x="80" y="234"/>
                    <a:pt x="75" y="228"/>
                    <a:pt x="72" y="226"/>
                  </a:cubicBezTo>
                  <a:cubicBezTo>
                    <a:pt x="58" y="246"/>
                    <a:pt x="42" y="272"/>
                    <a:pt x="43" y="303"/>
                  </a:cubicBezTo>
                  <a:cubicBezTo>
                    <a:pt x="46" y="346"/>
                    <a:pt x="86" y="372"/>
                    <a:pt x="130" y="360"/>
                  </a:cubicBezTo>
                  <a:cubicBezTo>
                    <a:pt x="121" y="336"/>
                    <a:pt x="113" y="312"/>
                    <a:pt x="101" y="291"/>
                  </a:cubicBezTo>
                  <a:cubicBezTo>
                    <a:pt x="96" y="297"/>
                    <a:pt x="90" y="308"/>
                    <a:pt x="91" y="317"/>
                  </a:cubicBezTo>
                  <a:cubicBezTo>
                    <a:pt x="92" y="323"/>
                    <a:pt x="99" y="326"/>
                    <a:pt x="96" y="332"/>
                  </a:cubicBezTo>
                  <a:cubicBezTo>
                    <a:pt x="90" y="334"/>
                    <a:pt x="83" y="330"/>
                    <a:pt x="79" y="326"/>
                  </a:cubicBezTo>
                  <a:close/>
                  <a:moveTo>
                    <a:pt x="125" y="273"/>
                  </a:moveTo>
                  <a:cubicBezTo>
                    <a:pt x="134" y="299"/>
                    <a:pt x="146" y="322"/>
                    <a:pt x="157" y="346"/>
                  </a:cubicBezTo>
                  <a:cubicBezTo>
                    <a:pt x="191" y="327"/>
                    <a:pt x="170" y="257"/>
                    <a:pt x="12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28FEED1-0A74-4892-AB8E-C63C3DD66AC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2335" y="1506"/>
              <a:ext cx="223" cy="561"/>
            </a:xfrm>
            <a:custGeom>
              <a:avLst/>
              <a:gdLst>
                <a:gd name="T0" fmla="*/ 77 w 116"/>
                <a:gd name="T1" fmla="*/ 196 h 292"/>
                <a:gd name="T2" fmla="*/ 72 w 116"/>
                <a:gd name="T3" fmla="*/ 172 h 292"/>
                <a:gd name="T4" fmla="*/ 28 w 116"/>
                <a:gd name="T5" fmla="*/ 8 h 292"/>
                <a:gd name="T6" fmla="*/ 49 w 116"/>
                <a:gd name="T7" fmla="*/ 0 h 292"/>
                <a:gd name="T8" fmla="*/ 60 w 116"/>
                <a:gd name="T9" fmla="*/ 25 h 292"/>
                <a:gd name="T10" fmla="*/ 106 w 116"/>
                <a:gd name="T11" fmla="*/ 196 h 292"/>
                <a:gd name="T12" fmla="*/ 113 w 116"/>
                <a:gd name="T13" fmla="*/ 224 h 292"/>
                <a:gd name="T14" fmla="*/ 84 w 116"/>
                <a:gd name="T15" fmla="*/ 278 h 292"/>
                <a:gd name="T16" fmla="*/ 16 w 116"/>
                <a:gd name="T17" fmla="*/ 271 h 292"/>
                <a:gd name="T18" fmla="*/ 5 w 116"/>
                <a:gd name="T19" fmla="*/ 247 h 292"/>
                <a:gd name="T20" fmla="*/ 51 w 116"/>
                <a:gd name="T21" fmla="*/ 194 h 292"/>
                <a:gd name="T22" fmla="*/ 77 w 116"/>
                <a:gd name="T23" fmla="*/ 19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292">
                  <a:moveTo>
                    <a:pt x="77" y="196"/>
                  </a:moveTo>
                  <a:cubicBezTo>
                    <a:pt x="77" y="188"/>
                    <a:pt x="74" y="180"/>
                    <a:pt x="72" y="172"/>
                  </a:cubicBezTo>
                  <a:cubicBezTo>
                    <a:pt x="57" y="118"/>
                    <a:pt x="41" y="63"/>
                    <a:pt x="28" y="8"/>
                  </a:cubicBezTo>
                  <a:cubicBezTo>
                    <a:pt x="30" y="5"/>
                    <a:pt x="45" y="0"/>
                    <a:pt x="49" y="0"/>
                  </a:cubicBezTo>
                  <a:cubicBezTo>
                    <a:pt x="56" y="1"/>
                    <a:pt x="59" y="21"/>
                    <a:pt x="60" y="25"/>
                  </a:cubicBezTo>
                  <a:cubicBezTo>
                    <a:pt x="75" y="84"/>
                    <a:pt x="90" y="138"/>
                    <a:pt x="106" y="196"/>
                  </a:cubicBezTo>
                  <a:cubicBezTo>
                    <a:pt x="109" y="205"/>
                    <a:pt x="112" y="216"/>
                    <a:pt x="113" y="224"/>
                  </a:cubicBezTo>
                  <a:cubicBezTo>
                    <a:pt x="116" y="252"/>
                    <a:pt x="94" y="267"/>
                    <a:pt x="84" y="278"/>
                  </a:cubicBezTo>
                  <a:cubicBezTo>
                    <a:pt x="61" y="292"/>
                    <a:pt x="30" y="289"/>
                    <a:pt x="16" y="271"/>
                  </a:cubicBezTo>
                  <a:cubicBezTo>
                    <a:pt x="11" y="265"/>
                    <a:pt x="6" y="255"/>
                    <a:pt x="5" y="247"/>
                  </a:cubicBezTo>
                  <a:cubicBezTo>
                    <a:pt x="0" y="218"/>
                    <a:pt x="23" y="195"/>
                    <a:pt x="51" y="194"/>
                  </a:cubicBezTo>
                  <a:cubicBezTo>
                    <a:pt x="60" y="193"/>
                    <a:pt x="68" y="197"/>
                    <a:pt x="77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E357AE75-8ECC-45AD-971A-90F3B2601B76}"/>
              </a:ext>
            </a:extLst>
          </p:cNvPr>
          <p:cNvSpPr>
            <a:spLocks/>
          </p:cNvSpPr>
          <p:nvPr userDrawn="1"/>
        </p:nvSpPr>
        <p:spPr bwMode="ltGray">
          <a:xfrm>
            <a:off x="11869012" y="232387"/>
            <a:ext cx="263350" cy="701834"/>
          </a:xfrm>
          <a:custGeom>
            <a:avLst/>
            <a:gdLst>
              <a:gd name="T0" fmla="*/ 127 w 210"/>
              <a:gd name="T1" fmla="*/ 366 h 564"/>
              <a:gd name="T2" fmla="*/ 99 w 210"/>
              <a:gd name="T3" fmla="*/ 279 h 564"/>
              <a:gd name="T4" fmla="*/ 9 w 210"/>
              <a:gd name="T5" fmla="*/ 20 h 564"/>
              <a:gd name="T6" fmla="*/ 51 w 210"/>
              <a:gd name="T7" fmla="*/ 3 h 564"/>
              <a:gd name="T8" fmla="*/ 73 w 210"/>
              <a:gd name="T9" fmla="*/ 53 h 564"/>
              <a:gd name="T10" fmla="*/ 184 w 210"/>
              <a:gd name="T11" fmla="*/ 370 h 564"/>
              <a:gd name="T12" fmla="*/ 199 w 210"/>
              <a:gd name="T13" fmla="*/ 453 h 564"/>
              <a:gd name="T14" fmla="*/ 142 w 210"/>
              <a:gd name="T15" fmla="*/ 526 h 564"/>
              <a:gd name="T16" fmla="*/ 0 w 210"/>
              <a:gd name="T17" fmla="*/ 457 h 564"/>
              <a:gd name="T18" fmla="*/ 19 w 210"/>
              <a:gd name="T19" fmla="*/ 400 h 564"/>
              <a:gd name="T20" fmla="*/ 127 w 210"/>
              <a:gd name="T21" fmla="*/ 36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564">
                <a:moveTo>
                  <a:pt x="127" y="366"/>
                </a:moveTo>
                <a:cubicBezTo>
                  <a:pt x="121" y="336"/>
                  <a:pt x="109" y="307"/>
                  <a:pt x="99" y="279"/>
                </a:cubicBezTo>
                <a:cubicBezTo>
                  <a:pt x="69" y="194"/>
                  <a:pt x="37" y="108"/>
                  <a:pt x="9" y="20"/>
                </a:cubicBezTo>
                <a:cubicBezTo>
                  <a:pt x="16" y="16"/>
                  <a:pt x="43" y="0"/>
                  <a:pt x="51" y="3"/>
                </a:cubicBezTo>
                <a:cubicBezTo>
                  <a:pt x="63" y="8"/>
                  <a:pt x="68" y="39"/>
                  <a:pt x="73" y="53"/>
                </a:cubicBezTo>
                <a:cubicBezTo>
                  <a:pt x="110" y="161"/>
                  <a:pt x="145" y="261"/>
                  <a:pt x="184" y="370"/>
                </a:cubicBezTo>
                <a:cubicBezTo>
                  <a:pt x="192" y="395"/>
                  <a:pt x="210" y="421"/>
                  <a:pt x="199" y="453"/>
                </a:cubicBezTo>
                <a:cubicBezTo>
                  <a:pt x="189" y="481"/>
                  <a:pt x="162" y="514"/>
                  <a:pt x="142" y="526"/>
                </a:cubicBezTo>
                <a:cubicBezTo>
                  <a:pt x="81" y="564"/>
                  <a:pt x="0" y="524"/>
                  <a:pt x="0" y="457"/>
                </a:cubicBezTo>
                <a:cubicBezTo>
                  <a:pt x="0" y="433"/>
                  <a:pt x="9" y="413"/>
                  <a:pt x="19" y="400"/>
                </a:cubicBezTo>
                <a:cubicBezTo>
                  <a:pt x="41" y="374"/>
                  <a:pt x="69" y="362"/>
                  <a:pt x="127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D00E8-B208-4058-9C43-6E2D93A7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B3348A6-A5DB-4272-94A3-8529C1B1B683}"/>
              </a:ext>
            </a:extLst>
          </p:cNvPr>
          <p:cNvSpPr>
            <a:spLocks/>
          </p:cNvSpPr>
          <p:nvPr userDrawn="1"/>
        </p:nvSpPr>
        <p:spPr bwMode="ltGray">
          <a:xfrm rot="525309">
            <a:off x="11697859" y="1284398"/>
            <a:ext cx="142985" cy="381058"/>
          </a:xfrm>
          <a:custGeom>
            <a:avLst/>
            <a:gdLst>
              <a:gd name="T0" fmla="*/ 127 w 210"/>
              <a:gd name="T1" fmla="*/ 366 h 564"/>
              <a:gd name="T2" fmla="*/ 99 w 210"/>
              <a:gd name="T3" fmla="*/ 279 h 564"/>
              <a:gd name="T4" fmla="*/ 9 w 210"/>
              <a:gd name="T5" fmla="*/ 20 h 564"/>
              <a:gd name="T6" fmla="*/ 51 w 210"/>
              <a:gd name="T7" fmla="*/ 3 h 564"/>
              <a:gd name="T8" fmla="*/ 73 w 210"/>
              <a:gd name="T9" fmla="*/ 53 h 564"/>
              <a:gd name="T10" fmla="*/ 184 w 210"/>
              <a:gd name="T11" fmla="*/ 370 h 564"/>
              <a:gd name="T12" fmla="*/ 199 w 210"/>
              <a:gd name="T13" fmla="*/ 453 h 564"/>
              <a:gd name="T14" fmla="*/ 142 w 210"/>
              <a:gd name="T15" fmla="*/ 526 h 564"/>
              <a:gd name="T16" fmla="*/ 0 w 210"/>
              <a:gd name="T17" fmla="*/ 457 h 564"/>
              <a:gd name="T18" fmla="*/ 19 w 210"/>
              <a:gd name="T19" fmla="*/ 400 h 564"/>
              <a:gd name="T20" fmla="*/ 127 w 210"/>
              <a:gd name="T21" fmla="*/ 36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564">
                <a:moveTo>
                  <a:pt x="127" y="366"/>
                </a:moveTo>
                <a:cubicBezTo>
                  <a:pt x="121" y="336"/>
                  <a:pt x="109" y="307"/>
                  <a:pt x="99" y="279"/>
                </a:cubicBezTo>
                <a:cubicBezTo>
                  <a:pt x="69" y="194"/>
                  <a:pt x="37" y="108"/>
                  <a:pt x="9" y="20"/>
                </a:cubicBezTo>
                <a:cubicBezTo>
                  <a:pt x="16" y="16"/>
                  <a:pt x="43" y="0"/>
                  <a:pt x="51" y="3"/>
                </a:cubicBezTo>
                <a:cubicBezTo>
                  <a:pt x="63" y="8"/>
                  <a:pt x="68" y="39"/>
                  <a:pt x="73" y="53"/>
                </a:cubicBezTo>
                <a:cubicBezTo>
                  <a:pt x="110" y="161"/>
                  <a:pt x="145" y="261"/>
                  <a:pt x="184" y="370"/>
                </a:cubicBezTo>
                <a:cubicBezTo>
                  <a:pt x="192" y="395"/>
                  <a:pt x="210" y="421"/>
                  <a:pt x="199" y="453"/>
                </a:cubicBezTo>
                <a:cubicBezTo>
                  <a:pt x="189" y="481"/>
                  <a:pt x="162" y="514"/>
                  <a:pt x="142" y="526"/>
                </a:cubicBezTo>
                <a:cubicBezTo>
                  <a:pt x="81" y="564"/>
                  <a:pt x="0" y="524"/>
                  <a:pt x="0" y="457"/>
                </a:cubicBezTo>
                <a:cubicBezTo>
                  <a:pt x="0" y="433"/>
                  <a:pt x="9" y="413"/>
                  <a:pt x="19" y="400"/>
                </a:cubicBezTo>
                <a:cubicBezTo>
                  <a:pt x="41" y="374"/>
                  <a:pt x="69" y="362"/>
                  <a:pt x="127" y="3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5A36AF73-3EDA-44E1-BA69-C4F4D4C4F89D}"/>
              </a:ext>
            </a:extLst>
          </p:cNvPr>
          <p:cNvSpPr>
            <a:spLocks/>
          </p:cNvSpPr>
          <p:nvPr userDrawn="1"/>
        </p:nvSpPr>
        <p:spPr bwMode="ltGray">
          <a:xfrm>
            <a:off x="10434657" y="139466"/>
            <a:ext cx="177800" cy="330200"/>
          </a:xfrm>
          <a:custGeom>
            <a:avLst/>
            <a:gdLst>
              <a:gd name="T0" fmla="*/ 29 w 165"/>
              <a:gd name="T1" fmla="*/ 0 h 306"/>
              <a:gd name="T2" fmla="*/ 138 w 165"/>
              <a:gd name="T3" fmla="*/ 75 h 306"/>
              <a:gd name="T4" fmla="*/ 155 w 165"/>
              <a:gd name="T5" fmla="*/ 164 h 306"/>
              <a:gd name="T6" fmla="*/ 143 w 165"/>
              <a:gd name="T7" fmla="*/ 184 h 306"/>
              <a:gd name="T8" fmla="*/ 136 w 165"/>
              <a:gd name="T9" fmla="*/ 160 h 306"/>
              <a:gd name="T10" fmla="*/ 105 w 165"/>
              <a:gd name="T11" fmla="*/ 96 h 306"/>
              <a:gd name="T12" fmla="*/ 61 w 165"/>
              <a:gd name="T13" fmla="*/ 80 h 306"/>
              <a:gd name="T14" fmla="*/ 85 w 165"/>
              <a:gd name="T15" fmla="*/ 149 h 306"/>
              <a:gd name="T16" fmla="*/ 98 w 165"/>
              <a:gd name="T17" fmla="*/ 184 h 306"/>
              <a:gd name="T18" fmla="*/ 110 w 165"/>
              <a:gd name="T19" fmla="*/ 243 h 306"/>
              <a:gd name="T20" fmla="*/ 17 w 165"/>
              <a:gd name="T21" fmla="*/ 274 h 306"/>
              <a:gd name="T22" fmla="*/ 11 w 165"/>
              <a:gd name="T23" fmla="*/ 214 h 306"/>
              <a:gd name="T24" fmla="*/ 71 w 165"/>
              <a:gd name="T25" fmla="*/ 194 h 306"/>
              <a:gd name="T26" fmla="*/ 23 w 165"/>
              <a:gd name="T27" fmla="*/ 56 h 306"/>
              <a:gd name="T28" fmla="*/ 8 w 165"/>
              <a:gd name="T29" fmla="*/ 8 h 306"/>
              <a:gd name="T30" fmla="*/ 29 w 165"/>
              <a:gd name="T3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306">
                <a:moveTo>
                  <a:pt x="29" y="0"/>
                </a:moveTo>
                <a:cubicBezTo>
                  <a:pt x="56" y="33"/>
                  <a:pt x="110" y="42"/>
                  <a:pt x="138" y="75"/>
                </a:cubicBezTo>
                <a:cubicBezTo>
                  <a:pt x="156" y="95"/>
                  <a:pt x="165" y="129"/>
                  <a:pt x="155" y="164"/>
                </a:cubicBezTo>
                <a:cubicBezTo>
                  <a:pt x="154" y="171"/>
                  <a:pt x="149" y="184"/>
                  <a:pt x="143" y="184"/>
                </a:cubicBezTo>
                <a:cubicBezTo>
                  <a:pt x="131" y="185"/>
                  <a:pt x="136" y="169"/>
                  <a:pt x="136" y="160"/>
                </a:cubicBezTo>
                <a:cubicBezTo>
                  <a:pt x="136" y="135"/>
                  <a:pt x="120" y="108"/>
                  <a:pt x="105" y="96"/>
                </a:cubicBezTo>
                <a:cubicBezTo>
                  <a:pt x="92" y="87"/>
                  <a:pt x="78" y="84"/>
                  <a:pt x="61" y="80"/>
                </a:cubicBezTo>
                <a:cubicBezTo>
                  <a:pt x="67" y="103"/>
                  <a:pt x="76" y="126"/>
                  <a:pt x="85" y="149"/>
                </a:cubicBezTo>
                <a:cubicBezTo>
                  <a:pt x="89" y="160"/>
                  <a:pt x="93" y="172"/>
                  <a:pt x="98" y="184"/>
                </a:cubicBezTo>
                <a:cubicBezTo>
                  <a:pt x="104" y="200"/>
                  <a:pt x="118" y="220"/>
                  <a:pt x="110" y="243"/>
                </a:cubicBezTo>
                <a:cubicBezTo>
                  <a:pt x="99" y="276"/>
                  <a:pt x="49" y="306"/>
                  <a:pt x="17" y="274"/>
                </a:cubicBezTo>
                <a:cubicBezTo>
                  <a:pt x="5" y="262"/>
                  <a:pt x="0" y="233"/>
                  <a:pt x="11" y="214"/>
                </a:cubicBezTo>
                <a:cubicBezTo>
                  <a:pt x="21" y="198"/>
                  <a:pt x="43" y="192"/>
                  <a:pt x="71" y="194"/>
                </a:cubicBezTo>
                <a:cubicBezTo>
                  <a:pt x="56" y="146"/>
                  <a:pt x="38" y="102"/>
                  <a:pt x="23" y="56"/>
                </a:cubicBezTo>
                <a:cubicBezTo>
                  <a:pt x="18" y="40"/>
                  <a:pt x="10" y="25"/>
                  <a:pt x="8" y="8"/>
                </a:cubicBezTo>
                <a:cubicBezTo>
                  <a:pt x="13" y="4"/>
                  <a:pt x="22" y="3"/>
                  <a:pt x="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83BF9AC-A019-4F5E-AAF4-3E3B1080D9B7}"/>
              </a:ext>
            </a:extLst>
          </p:cNvPr>
          <p:cNvSpPr>
            <a:spLocks/>
          </p:cNvSpPr>
          <p:nvPr userDrawn="1"/>
        </p:nvSpPr>
        <p:spPr bwMode="ltGray">
          <a:xfrm>
            <a:off x="10374680" y="1303438"/>
            <a:ext cx="100118" cy="266817"/>
          </a:xfrm>
          <a:custGeom>
            <a:avLst/>
            <a:gdLst>
              <a:gd name="T0" fmla="*/ 127 w 210"/>
              <a:gd name="T1" fmla="*/ 366 h 564"/>
              <a:gd name="T2" fmla="*/ 99 w 210"/>
              <a:gd name="T3" fmla="*/ 279 h 564"/>
              <a:gd name="T4" fmla="*/ 9 w 210"/>
              <a:gd name="T5" fmla="*/ 20 h 564"/>
              <a:gd name="T6" fmla="*/ 51 w 210"/>
              <a:gd name="T7" fmla="*/ 3 h 564"/>
              <a:gd name="T8" fmla="*/ 73 w 210"/>
              <a:gd name="T9" fmla="*/ 53 h 564"/>
              <a:gd name="T10" fmla="*/ 184 w 210"/>
              <a:gd name="T11" fmla="*/ 370 h 564"/>
              <a:gd name="T12" fmla="*/ 199 w 210"/>
              <a:gd name="T13" fmla="*/ 453 h 564"/>
              <a:gd name="T14" fmla="*/ 142 w 210"/>
              <a:gd name="T15" fmla="*/ 526 h 564"/>
              <a:gd name="T16" fmla="*/ 0 w 210"/>
              <a:gd name="T17" fmla="*/ 457 h 564"/>
              <a:gd name="T18" fmla="*/ 19 w 210"/>
              <a:gd name="T19" fmla="*/ 400 h 564"/>
              <a:gd name="T20" fmla="*/ 127 w 210"/>
              <a:gd name="T21" fmla="*/ 36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564">
                <a:moveTo>
                  <a:pt x="127" y="366"/>
                </a:moveTo>
                <a:cubicBezTo>
                  <a:pt x="121" y="336"/>
                  <a:pt x="109" y="307"/>
                  <a:pt x="99" y="279"/>
                </a:cubicBezTo>
                <a:cubicBezTo>
                  <a:pt x="69" y="194"/>
                  <a:pt x="37" y="108"/>
                  <a:pt x="9" y="20"/>
                </a:cubicBezTo>
                <a:cubicBezTo>
                  <a:pt x="16" y="16"/>
                  <a:pt x="43" y="0"/>
                  <a:pt x="51" y="3"/>
                </a:cubicBezTo>
                <a:cubicBezTo>
                  <a:pt x="63" y="8"/>
                  <a:pt x="68" y="39"/>
                  <a:pt x="73" y="53"/>
                </a:cubicBezTo>
                <a:cubicBezTo>
                  <a:pt x="110" y="161"/>
                  <a:pt x="145" y="261"/>
                  <a:pt x="184" y="370"/>
                </a:cubicBezTo>
                <a:cubicBezTo>
                  <a:pt x="192" y="395"/>
                  <a:pt x="210" y="421"/>
                  <a:pt x="199" y="453"/>
                </a:cubicBezTo>
                <a:cubicBezTo>
                  <a:pt x="189" y="481"/>
                  <a:pt x="162" y="514"/>
                  <a:pt x="142" y="526"/>
                </a:cubicBezTo>
                <a:cubicBezTo>
                  <a:pt x="81" y="564"/>
                  <a:pt x="0" y="524"/>
                  <a:pt x="0" y="457"/>
                </a:cubicBezTo>
                <a:cubicBezTo>
                  <a:pt x="0" y="433"/>
                  <a:pt x="9" y="413"/>
                  <a:pt x="19" y="400"/>
                </a:cubicBezTo>
                <a:cubicBezTo>
                  <a:pt x="41" y="374"/>
                  <a:pt x="69" y="362"/>
                  <a:pt x="127" y="3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4F59A1C3-F69C-4F17-9645-96A1C10E73C9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10092591" y="1315266"/>
            <a:ext cx="139108" cy="186889"/>
          </a:xfrm>
          <a:custGeom>
            <a:avLst/>
            <a:gdLst>
              <a:gd name="T0" fmla="*/ 58 w 238"/>
              <a:gd name="T1" fmla="*/ 0 h 321"/>
              <a:gd name="T2" fmla="*/ 206 w 238"/>
              <a:gd name="T3" fmla="*/ 41 h 321"/>
              <a:gd name="T4" fmla="*/ 234 w 238"/>
              <a:gd name="T5" fmla="*/ 242 h 321"/>
              <a:gd name="T6" fmla="*/ 237 w 238"/>
              <a:gd name="T7" fmla="*/ 272 h 321"/>
              <a:gd name="T8" fmla="*/ 198 w 238"/>
              <a:gd name="T9" fmla="*/ 315 h 321"/>
              <a:gd name="T10" fmla="*/ 151 w 238"/>
              <a:gd name="T11" fmla="*/ 312 h 321"/>
              <a:gd name="T12" fmla="*/ 153 w 238"/>
              <a:gd name="T13" fmla="*/ 230 h 321"/>
              <a:gd name="T14" fmla="*/ 205 w 238"/>
              <a:gd name="T15" fmla="*/ 232 h 321"/>
              <a:gd name="T16" fmla="*/ 203 w 238"/>
              <a:gd name="T17" fmla="*/ 205 h 321"/>
              <a:gd name="T18" fmla="*/ 190 w 238"/>
              <a:gd name="T19" fmla="*/ 123 h 321"/>
              <a:gd name="T20" fmla="*/ 95 w 238"/>
              <a:gd name="T21" fmla="*/ 99 h 321"/>
              <a:gd name="T22" fmla="*/ 108 w 238"/>
              <a:gd name="T23" fmla="*/ 210 h 321"/>
              <a:gd name="T24" fmla="*/ 111 w 238"/>
              <a:gd name="T25" fmla="*/ 257 h 321"/>
              <a:gd name="T26" fmla="*/ 60 w 238"/>
              <a:gd name="T27" fmla="*/ 298 h 321"/>
              <a:gd name="T28" fmla="*/ 33 w 238"/>
              <a:gd name="T29" fmla="*/ 295 h 321"/>
              <a:gd name="T30" fmla="*/ 4 w 238"/>
              <a:gd name="T31" fmla="*/ 241 h 321"/>
              <a:gd name="T32" fmla="*/ 58 w 238"/>
              <a:gd name="T33" fmla="*/ 205 h 321"/>
              <a:gd name="T34" fmla="*/ 80 w 238"/>
              <a:gd name="T35" fmla="*/ 211 h 321"/>
              <a:gd name="T36" fmla="*/ 60 w 238"/>
              <a:gd name="T37" fmla="*/ 55 h 321"/>
              <a:gd name="T38" fmla="*/ 56 w 238"/>
              <a:gd name="T39" fmla="*/ 2 h 321"/>
              <a:gd name="T40" fmla="*/ 58 w 238"/>
              <a:gd name="T41" fmla="*/ 0 h 321"/>
              <a:gd name="T42" fmla="*/ 86 w 238"/>
              <a:gd name="T43" fmla="*/ 48 h 321"/>
              <a:gd name="T44" fmla="*/ 89 w 238"/>
              <a:gd name="T45" fmla="*/ 63 h 321"/>
              <a:gd name="T46" fmla="*/ 184 w 238"/>
              <a:gd name="T47" fmla="*/ 87 h 321"/>
              <a:gd name="T48" fmla="*/ 183 w 238"/>
              <a:gd name="T49" fmla="*/ 74 h 321"/>
              <a:gd name="T50" fmla="*/ 86 w 238"/>
              <a:gd name="T51" fmla="*/ 4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8" h="321">
                <a:moveTo>
                  <a:pt x="58" y="0"/>
                </a:moveTo>
                <a:cubicBezTo>
                  <a:pt x="108" y="13"/>
                  <a:pt x="159" y="25"/>
                  <a:pt x="206" y="41"/>
                </a:cubicBezTo>
                <a:cubicBezTo>
                  <a:pt x="217" y="104"/>
                  <a:pt x="223" y="175"/>
                  <a:pt x="234" y="242"/>
                </a:cubicBezTo>
                <a:cubicBezTo>
                  <a:pt x="236" y="252"/>
                  <a:pt x="238" y="263"/>
                  <a:pt x="237" y="272"/>
                </a:cubicBezTo>
                <a:cubicBezTo>
                  <a:pt x="234" y="289"/>
                  <a:pt x="214" y="307"/>
                  <a:pt x="198" y="315"/>
                </a:cubicBezTo>
                <a:cubicBezTo>
                  <a:pt x="183" y="321"/>
                  <a:pt x="164" y="319"/>
                  <a:pt x="151" y="312"/>
                </a:cubicBezTo>
                <a:cubicBezTo>
                  <a:pt x="120" y="296"/>
                  <a:pt x="120" y="246"/>
                  <a:pt x="153" y="230"/>
                </a:cubicBezTo>
                <a:cubicBezTo>
                  <a:pt x="168" y="223"/>
                  <a:pt x="188" y="225"/>
                  <a:pt x="205" y="232"/>
                </a:cubicBezTo>
                <a:cubicBezTo>
                  <a:pt x="207" y="223"/>
                  <a:pt x="204" y="214"/>
                  <a:pt x="203" y="205"/>
                </a:cubicBezTo>
                <a:cubicBezTo>
                  <a:pt x="199" y="178"/>
                  <a:pt x="195" y="149"/>
                  <a:pt x="190" y="123"/>
                </a:cubicBezTo>
                <a:cubicBezTo>
                  <a:pt x="159" y="114"/>
                  <a:pt x="128" y="106"/>
                  <a:pt x="95" y="99"/>
                </a:cubicBezTo>
                <a:cubicBezTo>
                  <a:pt x="97" y="133"/>
                  <a:pt x="103" y="173"/>
                  <a:pt x="108" y="210"/>
                </a:cubicBezTo>
                <a:cubicBezTo>
                  <a:pt x="111" y="227"/>
                  <a:pt x="115" y="243"/>
                  <a:pt x="111" y="257"/>
                </a:cubicBezTo>
                <a:cubicBezTo>
                  <a:pt x="104" y="276"/>
                  <a:pt x="81" y="295"/>
                  <a:pt x="60" y="298"/>
                </a:cubicBezTo>
                <a:cubicBezTo>
                  <a:pt x="49" y="299"/>
                  <a:pt x="39" y="297"/>
                  <a:pt x="33" y="295"/>
                </a:cubicBezTo>
                <a:cubicBezTo>
                  <a:pt x="16" y="289"/>
                  <a:pt x="0" y="269"/>
                  <a:pt x="4" y="241"/>
                </a:cubicBezTo>
                <a:cubicBezTo>
                  <a:pt x="8" y="219"/>
                  <a:pt x="32" y="203"/>
                  <a:pt x="58" y="205"/>
                </a:cubicBezTo>
                <a:cubicBezTo>
                  <a:pt x="65" y="206"/>
                  <a:pt x="72" y="210"/>
                  <a:pt x="80" y="211"/>
                </a:cubicBezTo>
                <a:cubicBezTo>
                  <a:pt x="75" y="161"/>
                  <a:pt x="68" y="107"/>
                  <a:pt x="60" y="55"/>
                </a:cubicBezTo>
                <a:cubicBezTo>
                  <a:pt x="58" y="38"/>
                  <a:pt x="55" y="17"/>
                  <a:pt x="56" y="2"/>
                </a:cubicBezTo>
                <a:cubicBezTo>
                  <a:pt x="56" y="1"/>
                  <a:pt x="57" y="0"/>
                  <a:pt x="58" y="0"/>
                </a:cubicBezTo>
                <a:close/>
                <a:moveTo>
                  <a:pt x="86" y="48"/>
                </a:moveTo>
                <a:cubicBezTo>
                  <a:pt x="85" y="52"/>
                  <a:pt x="88" y="58"/>
                  <a:pt x="89" y="63"/>
                </a:cubicBezTo>
                <a:cubicBezTo>
                  <a:pt x="120" y="71"/>
                  <a:pt x="152" y="80"/>
                  <a:pt x="184" y="87"/>
                </a:cubicBezTo>
                <a:cubicBezTo>
                  <a:pt x="187" y="83"/>
                  <a:pt x="184" y="78"/>
                  <a:pt x="183" y="74"/>
                </a:cubicBezTo>
                <a:cubicBezTo>
                  <a:pt x="151" y="65"/>
                  <a:pt x="120" y="55"/>
                  <a:pt x="86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42663158-0CCD-402F-9A04-12AA080D31F1}"/>
              </a:ext>
            </a:extLst>
          </p:cNvPr>
          <p:cNvSpPr>
            <a:spLocks/>
          </p:cNvSpPr>
          <p:nvPr userDrawn="1"/>
        </p:nvSpPr>
        <p:spPr bwMode="ltGray">
          <a:xfrm>
            <a:off x="9245830" y="1497581"/>
            <a:ext cx="319084" cy="592585"/>
          </a:xfrm>
          <a:custGeom>
            <a:avLst/>
            <a:gdLst>
              <a:gd name="T0" fmla="*/ 29 w 165"/>
              <a:gd name="T1" fmla="*/ 0 h 306"/>
              <a:gd name="T2" fmla="*/ 138 w 165"/>
              <a:gd name="T3" fmla="*/ 75 h 306"/>
              <a:gd name="T4" fmla="*/ 155 w 165"/>
              <a:gd name="T5" fmla="*/ 164 h 306"/>
              <a:gd name="T6" fmla="*/ 143 w 165"/>
              <a:gd name="T7" fmla="*/ 184 h 306"/>
              <a:gd name="T8" fmla="*/ 136 w 165"/>
              <a:gd name="T9" fmla="*/ 160 h 306"/>
              <a:gd name="T10" fmla="*/ 105 w 165"/>
              <a:gd name="T11" fmla="*/ 96 h 306"/>
              <a:gd name="T12" fmla="*/ 61 w 165"/>
              <a:gd name="T13" fmla="*/ 80 h 306"/>
              <a:gd name="T14" fmla="*/ 85 w 165"/>
              <a:gd name="T15" fmla="*/ 149 h 306"/>
              <a:gd name="T16" fmla="*/ 98 w 165"/>
              <a:gd name="T17" fmla="*/ 184 h 306"/>
              <a:gd name="T18" fmla="*/ 110 w 165"/>
              <a:gd name="T19" fmla="*/ 243 h 306"/>
              <a:gd name="T20" fmla="*/ 17 w 165"/>
              <a:gd name="T21" fmla="*/ 274 h 306"/>
              <a:gd name="T22" fmla="*/ 11 w 165"/>
              <a:gd name="T23" fmla="*/ 214 h 306"/>
              <a:gd name="T24" fmla="*/ 71 w 165"/>
              <a:gd name="T25" fmla="*/ 194 h 306"/>
              <a:gd name="T26" fmla="*/ 23 w 165"/>
              <a:gd name="T27" fmla="*/ 56 h 306"/>
              <a:gd name="T28" fmla="*/ 8 w 165"/>
              <a:gd name="T29" fmla="*/ 8 h 306"/>
              <a:gd name="T30" fmla="*/ 29 w 165"/>
              <a:gd name="T3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306">
                <a:moveTo>
                  <a:pt x="29" y="0"/>
                </a:moveTo>
                <a:cubicBezTo>
                  <a:pt x="56" y="33"/>
                  <a:pt x="110" y="42"/>
                  <a:pt x="138" y="75"/>
                </a:cubicBezTo>
                <a:cubicBezTo>
                  <a:pt x="156" y="95"/>
                  <a:pt x="165" y="129"/>
                  <a:pt x="155" y="164"/>
                </a:cubicBezTo>
                <a:cubicBezTo>
                  <a:pt x="154" y="171"/>
                  <a:pt x="149" y="184"/>
                  <a:pt x="143" y="184"/>
                </a:cubicBezTo>
                <a:cubicBezTo>
                  <a:pt x="131" y="185"/>
                  <a:pt x="136" y="169"/>
                  <a:pt x="136" y="160"/>
                </a:cubicBezTo>
                <a:cubicBezTo>
                  <a:pt x="136" y="135"/>
                  <a:pt x="120" y="108"/>
                  <a:pt x="105" y="96"/>
                </a:cubicBezTo>
                <a:cubicBezTo>
                  <a:pt x="92" y="87"/>
                  <a:pt x="78" y="84"/>
                  <a:pt x="61" y="80"/>
                </a:cubicBezTo>
                <a:cubicBezTo>
                  <a:pt x="67" y="103"/>
                  <a:pt x="76" y="126"/>
                  <a:pt x="85" y="149"/>
                </a:cubicBezTo>
                <a:cubicBezTo>
                  <a:pt x="89" y="160"/>
                  <a:pt x="93" y="172"/>
                  <a:pt x="98" y="184"/>
                </a:cubicBezTo>
                <a:cubicBezTo>
                  <a:pt x="104" y="200"/>
                  <a:pt x="118" y="220"/>
                  <a:pt x="110" y="243"/>
                </a:cubicBezTo>
                <a:cubicBezTo>
                  <a:pt x="99" y="276"/>
                  <a:pt x="49" y="306"/>
                  <a:pt x="17" y="274"/>
                </a:cubicBezTo>
                <a:cubicBezTo>
                  <a:pt x="5" y="262"/>
                  <a:pt x="0" y="233"/>
                  <a:pt x="11" y="214"/>
                </a:cubicBezTo>
                <a:cubicBezTo>
                  <a:pt x="21" y="198"/>
                  <a:pt x="43" y="192"/>
                  <a:pt x="71" y="194"/>
                </a:cubicBezTo>
                <a:cubicBezTo>
                  <a:pt x="56" y="146"/>
                  <a:pt x="38" y="102"/>
                  <a:pt x="23" y="56"/>
                </a:cubicBezTo>
                <a:cubicBezTo>
                  <a:pt x="18" y="40"/>
                  <a:pt x="10" y="25"/>
                  <a:pt x="8" y="8"/>
                </a:cubicBezTo>
                <a:cubicBezTo>
                  <a:pt x="13" y="4"/>
                  <a:pt x="22" y="3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4FC6468A-2554-4B43-8B76-76169FE93D9B}"/>
              </a:ext>
            </a:extLst>
          </p:cNvPr>
          <p:cNvSpPr>
            <a:spLocks/>
          </p:cNvSpPr>
          <p:nvPr userDrawn="1"/>
        </p:nvSpPr>
        <p:spPr bwMode="ltGray">
          <a:xfrm rot="525309">
            <a:off x="8019041" y="1094731"/>
            <a:ext cx="142985" cy="381058"/>
          </a:xfrm>
          <a:custGeom>
            <a:avLst/>
            <a:gdLst>
              <a:gd name="T0" fmla="*/ 127 w 210"/>
              <a:gd name="T1" fmla="*/ 366 h 564"/>
              <a:gd name="T2" fmla="*/ 99 w 210"/>
              <a:gd name="T3" fmla="*/ 279 h 564"/>
              <a:gd name="T4" fmla="*/ 9 w 210"/>
              <a:gd name="T5" fmla="*/ 20 h 564"/>
              <a:gd name="T6" fmla="*/ 51 w 210"/>
              <a:gd name="T7" fmla="*/ 3 h 564"/>
              <a:gd name="T8" fmla="*/ 73 w 210"/>
              <a:gd name="T9" fmla="*/ 53 h 564"/>
              <a:gd name="T10" fmla="*/ 184 w 210"/>
              <a:gd name="T11" fmla="*/ 370 h 564"/>
              <a:gd name="T12" fmla="*/ 199 w 210"/>
              <a:gd name="T13" fmla="*/ 453 h 564"/>
              <a:gd name="T14" fmla="*/ 142 w 210"/>
              <a:gd name="T15" fmla="*/ 526 h 564"/>
              <a:gd name="T16" fmla="*/ 0 w 210"/>
              <a:gd name="T17" fmla="*/ 457 h 564"/>
              <a:gd name="T18" fmla="*/ 19 w 210"/>
              <a:gd name="T19" fmla="*/ 400 h 564"/>
              <a:gd name="T20" fmla="*/ 127 w 210"/>
              <a:gd name="T21" fmla="*/ 36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564">
                <a:moveTo>
                  <a:pt x="127" y="366"/>
                </a:moveTo>
                <a:cubicBezTo>
                  <a:pt x="121" y="336"/>
                  <a:pt x="109" y="307"/>
                  <a:pt x="99" y="279"/>
                </a:cubicBezTo>
                <a:cubicBezTo>
                  <a:pt x="69" y="194"/>
                  <a:pt x="37" y="108"/>
                  <a:pt x="9" y="20"/>
                </a:cubicBezTo>
                <a:cubicBezTo>
                  <a:pt x="16" y="16"/>
                  <a:pt x="43" y="0"/>
                  <a:pt x="51" y="3"/>
                </a:cubicBezTo>
                <a:cubicBezTo>
                  <a:pt x="63" y="8"/>
                  <a:pt x="68" y="39"/>
                  <a:pt x="73" y="53"/>
                </a:cubicBezTo>
                <a:cubicBezTo>
                  <a:pt x="110" y="161"/>
                  <a:pt x="145" y="261"/>
                  <a:pt x="184" y="370"/>
                </a:cubicBezTo>
                <a:cubicBezTo>
                  <a:pt x="192" y="395"/>
                  <a:pt x="210" y="421"/>
                  <a:pt x="199" y="453"/>
                </a:cubicBezTo>
                <a:cubicBezTo>
                  <a:pt x="189" y="481"/>
                  <a:pt x="162" y="514"/>
                  <a:pt x="142" y="526"/>
                </a:cubicBezTo>
                <a:cubicBezTo>
                  <a:pt x="81" y="564"/>
                  <a:pt x="0" y="524"/>
                  <a:pt x="0" y="457"/>
                </a:cubicBezTo>
                <a:cubicBezTo>
                  <a:pt x="0" y="433"/>
                  <a:pt x="9" y="413"/>
                  <a:pt x="19" y="400"/>
                </a:cubicBezTo>
                <a:cubicBezTo>
                  <a:pt x="41" y="374"/>
                  <a:pt x="69" y="362"/>
                  <a:pt x="127" y="3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DEDA8FF-351C-4481-BB37-ED55DB373ED9}"/>
              </a:ext>
            </a:extLst>
          </p:cNvPr>
          <p:cNvSpPr>
            <a:spLocks/>
          </p:cNvSpPr>
          <p:nvPr userDrawn="1"/>
        </p:nvSpPr>
        <p:spPr bwMode="ltGray">
          <a:xfrm rot="21312519">
            <a:off x="4424947" y="1014761"/>
            <a:ext cx="105631" cy="281509"/>
          </a:xfrm>
          <a:custGeom>
            <a:avLst/>
            <a:gdLst>
              <a:gd name="T0" fmla="*/ 127 w 210"/>
              <a:gd name="T1" fmla="*/ 366 h 564"/>
              <a:gd name="T2" fmla="*/ 99 w 210"/>
              <a:gd name="T3" fmla="*/ 279 h 564"/>
              <a:gd name="T4" fmla="*/ 9 w 210"/>
              <a:gd name="T5" fmla="*/ 20 h 564"/>
              <a:gd name="T6" fmla="*/ 51 w 210"/>
              <a:gd name="T7" fmla="*/ 3 h 564"/>
              <a:gd name="T8" fmla="*/ 73 w 210"/>
              <a:gd name="T9" fmla="*/ 53 h 564"/>
              <a:gd name="T10" fmla="*/ 184 w 210"/>
              <a:gd name="T11" fmla="*/ 370 h 564"/>
              <a:gd name="T12" fmla="*/ 199 w 210"/>
              <a:gd name="T13" fmla="*/ 453 h 564"/>
              <a:gd name="T14" fmla="*/ 142 w 210"/>
              <a:gd name="T15" fmla="*/ 526 h 564"/>
              <a:gd name="T16" fmla="*/ 0 w 210"/>
              <a:gd name="T17" fmla="*/ 457 h 564"/>
              <a:gd name="T18" fmla="*/ 19 w 210"/>
              <a:gd name="T19" fmla="*/ 400 h 564"/>
              <a:gd name="T20" fmla="*/ 127 w 210"/>
              <a:gd name="T21" fmla="*/ 36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564">
                <a:moveTo>
                  <a:pt x="127" y="366"/>
                </a:moveTo>
                <a:cubicBezTo>
                  <a:pt x="121" y="336"/>
                  <a:pt x="109" y="307"/>
                  <a:pt x="99" y="279"/>
                </a:cubicBezTo>
                <a:cubicBezTo>
                  <a:pt x="69" y="194"/>
                  <a:pt x="37" y="108"/>
                  <a:pt x="9" y="20"/>
                </a:cubicBezTo>
                <a:cubicBezTo>
                  <a:pt x="16" y="16"/>
                  <a:pt x="43" y="0"/>
                  <a:pt x="51" y="3"/>
                </a:cubicBezTo>
                <a:cubicBezTo>
                  <a:pt x="63" y="8"/>
                  <a:pt x="68" y="39"/>
                  <a:pt x="73" y="53"/>
                </a:cubicBezTo>
                <a:cubicBezTo>
                  <a:pt x="110" y="161"/>
                  <a:pt x="145" y="261"/>
                  <a:pt x="184" y="370"/>
                </a:cubicBezTo>
                <a:cubicBezTo>
                  <a:pt x="192" y="395"/>
                  <a:pt x="210" y="421"/>
                  <a:pt x="199" y="453"/>
                </a:cubicBezTo>
                <a:cubicBezTo>
                  <a:pt x="189" y="481"/>
                  <a:pt x="162" y="514"/>
                  <a:pt x="142" y="526"/>
                </a:cubicBezTo>
                <a:cubicBezTo>
                  <a:pt x="81" y="564"/>
                  <a:pt x="0" y="524"/>
                  <a:pt x="0" y="457"/>
                </a:cubicBezTo>
                <a:cubicBezTo>
                  <a:pt x="0" y="433"/>
                  <a:pt x="9" y="413"/>
                  <a:pt x="19" y="400"/>
                </a:cubicBezTo>
                <a:cubicBezTo>
                  <a:pt x="41" y="374"/>
                  <a:pt x="69" y="362"/>
                  <a:pt x="127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6EA1096C-63A3-434B-BCF6-59CAAA047473}"/>
              </a:ext>
            </a:extLst>
          </p:cNvPr>
          <p:cNvSpPr>
            <a:spLocks noEditPoints="1"/>
          </p:cNvSpPr>
          <p:nvPr userDrawn="1"/>
        </p:nvSpPr>
        <p:spPr bwMode="ltGray">
          <a:xfrm>
            <a:off x="4188310" y="992842"/>
            <a:ext cx="139108" cy="186889"/>
          </a:xfrm>
          <a:custGeom>
            <a:avLst/>
            <a:gdLst>
              <a:gd name="T0" fmla="*/ 58 w 238"/>
              <a:gd name="T1" fmla="*/ 0 h 321"/>
              <a:gd name="T2" fmla="*/ 206 w 238"/>
              <a:gd name="T3" fmla="*/ 41 h 321"/>
              <a:gd name="T4" fmla="*/ 234 w 238"/>
              <a:gd name="T5" fmla="*/ 242 h 321"/>
              <a:gd name="T6" fmla="*/ 237 w 238"/>
              <a:gd name="T7" fmla="*/ 272 h 321"/>
              <a:gd name="T8" fmla="*/ 198 w 238"/>
              <a:gd name="T9" fmla="*/ 315 h 321"/>
              <a:gd name="T10" fmla="*/ 151 w 238"/>
              <a:gd name="T11" fmla="*/ 312 h 321"/>
              <a:gd name="T12" fmla="*/ 153 w 238"/>
              <a:gd name="T13" fmla="*/ 230 h 321"/>
              <a:gd name="T14" fmla="*/ 205 w 238"/>
              <a:gd name="T15" fmla="*/ 232 h 321"/>
              <a:gd name="T16" fmla="*/ 203 w 238"/>
              <a:gd name="T17" fmla="*/ 205 h 321"/>
              <a:gd name="T18" fmla="*/ 190 w 238"/>
              <a:gd name="T19" fmla="*/ 123 h 321"/>
              <a:gd name="T20" fmla="*/ 95 w 238"/>
              <a:gd name="T21" fmla="*/ 99 h 321"/>
              <a:gd name="T22" fmla="*/ 108 w 238"/>
              <a:gd name="T23" fmla="*/ 210 h 321"/>
              <a:gd name="T24" fmla="*/ 111 w 238"/>
              <a:gd name="T25" fmla="*/ 257 h 321"/>
              <a:gd name="T26" fmla="*/ 60 w 238"/>
              <a:gd name="T27" fmla="*/ 298 h 321"/>
              <a:gd name="T28" fmla="*/ 33 w 238"/>
              <a:gd name="T29" fmla="*/ 295 h 321"/>
              <a:gd name="T30" fmla="*/ 4 w 238"/>
              <a:gd name="T31" fmla="*/ 241 h 321"/>
              <a:gd name="T32" fmla="*/ 58 w 238"/>
              <a:gd name="T33" fmla="*/ 205 h 321"/>
              <a:gd name="T34" fmla="*/ 80 w 238"/>
              <a:gd name="T35" fmla="*/ 211 h 321"/>
              <a:gd name="T36" fmla="*/ 60 w 238"/>
              <a:gd name="T37" fmla="*/ 55 h 321"/>
              <a:gd name="T38" fmla="*/ 56 w 238"/>
              <a:gd name="T39" fmla="*/ 2 h 321"/>
              <a:gd name="T40" fmla="*/ 58 w 238"/>
              <a:gd name="T41" fmla="*/ 0 h 321"/>
              <a:gd name="T42" fmla="*/ 86 w 238"/>
              <a:gd name="T43" fmla="*/ 48 h 321"/>
              <a:gd name="T44" fmla="*/ 89 w 238"/>
              <a:gd name="T45" fmla="*/ 63 h 321"/>
              <a:gd name="T46" fmla="*/ 184 w 238"/>
              <a:gd name="T47" fmla="*/ 87 h 321"/>
              <a:gd name="T48" fmla="*/ 183 w 238"/>
              <a:gd name="T49" fmla="*/ 74 h 321"/>
              <a:gd name="T50" fmla="*/ 86 w 238"/>
              <a:gd name="T51" fmla="*/ 4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8" h="321">
                <a:moveTo>
                  <a:pt x="58" y="0"/>
                </a:moveTo>
                <a:cubicBezTo>
                  <a:pt x="108" y="13"/>
                  <a:pt x="159" y="25"/>
                  <a:pt x="206" y="41"/>
                </a:cubicBezTo>
                <a:cubicBezTo>
                  <a:pt x="217" y="104"/>
                  <a:pt x="223" y="175"/>
                  <a:pt x="234" y="242"/>
                </a:cubicBezTo>
                <a:cubicBezTo>
                  <a:pt x="236" y="252"/>
                  <a:pt x="238" y="263"/>
                  <a:pt x="237" y="272"/>
                </a:cubicBezTo>
                <a:cubicBezTo>
                  <a:pt x="234" y="289"/>
                  <a:pt x="214" y="307"/>
                  <a:pt x="198" y="315"/>
                </a:cubicBezTo>
                <a:cubicBezTo>
                  <a:pt x="183" y="321"/>
                  <a:pt x="164" y="319"/>
                  <a:pt x="151" y="312"/>
                </a:cubicBezTo>
                <a:cubicBezTo>
                  <a:pt x="120" y="296"/>
                  <a:pt x="120" y="246"/>
                  <a:pt x="153" y="230"/>
                </a:cubicBezTo>
                <a:cubicBezTo>
                  <a:pt x="168" y="223"/>
                  <a:pt x="188" y="225"/>
                  <a:pt x="205" y="232"/>
                </a:cubicBezTo>
                <a:cubicBezTo>
                  <a:pt x="207" y="223"/>
                  <a:pt x="204" y="214"/>
                  <a:pt x="203" y="205"/>
                </a:cubicBezTo>
                <a:cubicBezTo>
                  <a:pt x="199" y="178"/>
                  <a:pt x="195" y="149"/>
                  <a:pt x="190" y="123"/>
                </a:cubicBezTo>
                <a:cubicBezTo>
                  <a:pt x="159" y="114"/>
                  <a:pt x="128" y="106"/>
                  <a:pt x="95" y="99"/>
                </a:cubicBezTo>
                <a:cubicBezTo>
                  <a:pt x="97" y="133"/>
                  <a:pt x="103" y="173"/>
                  <a:pt x="108" y="210"/>
                </a:cubicBezTo>
                <a:cubicBezTo>
                  <a:pt x="111" y="227"/>
                  <a:pt x="115" y="243"/>
                  <a:pt x="111" y="257"/>
                </a:cubicBezTo>
                <a:cubicBezTo>
                  <a:pt x="104" y="276"/>
                  <a:pt x="81" y="295"/>
                  <a:pt x="60" y="298"/>
                </a:cubicBezTo>
                <a:cubicBezTo>
                  <a:pt x="49" y="299"/>
                  <a:pt x="39" y="297"/>
                  <a:pt x="33" y="295"/>
                </a:cubicBezTo>
                <a:cubicBezTo>
                  <a:pt x="16" y="289"/>
                  <a:pt x="0" y="269"/>
                  <a:pt x="4" y="241"/>
                </a:cubicBezTo>
                <a:cubicBezTo>
                  <a:pt x="8" y="219"/>
                  <a:pt x="32" y="203"/>
                  <a:pt x="58" y="205"/>
                </a:cubicBezTo>
                <a:cubicBezTo>
                  <a:pt x="65" y="206"/>
                  <a:pt x="72" y="210"/>
                  <a:pt x="80" y="211"/>
                </a:cubicBezTo>
                <a:cubicBezTo>
                  <a:pt x="75" y="161"/>
                  <a:pt x="68" y="107"/>
                  <a:pt x="60" y="55"/>
                </a:cubicBezTo>
                <a:cubicBezTo>
                  <a:pt x="58" y="38"/>
                  <a:pt x="55" y="17"/>
                  <a:pt x="56" y="2"/>
                </a:cubicBezTo>
                <a:cubicBezTo>
                  <a:pt x="56" y="1"/>
                  <a:pt x="57" y="0"/>
                  <a:pt x="58" y="0"/>
                </a:cubicBezTo>
                <a:close/>
                <a:moveTo>
                  <a:pt x="86" y="48"/>
                </a:moveTo>
                <a:cubicBezTo>
                  <a:pt x="85" y="52"/>
                  <a:pt x="88" y="58"/>
                  <a:pt x="89" y="63"/>
                </a:cubicBezTo>
                <a:cubicBezTo>
                  <a:pt x="120" y="71"/>
                  <a:pt x="152" y="80"/>
                  <a:pt x="184" y="87"/>
                </a:cubicBezTo>
                <a:cubicBezTo>
                  <a:pt x="187" y="83"/>
                  <a:pt x="184" y="78"/>
                  <a:pt x="183" y="74"/>
                </a:cubicBezTo>
                <a:cubicBezTo>
                  <a:pt x="151" y="65"/>
                  <a:pt x="120" y="55"/>
                  <a:pt x="86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E9C8EF7C-1054-4A6E-9BC0-526627847752}"/>
              </a:ext>
            </a:extLst>
          </p:cNvPr>
          <p:cNvSpPr>
            <a:spLocks/>
          </p:cNvSpPr>
          <p:nvPr userDrawn="1"/>
        </p:nvSpPr>
        <p:spPr bwMode="ltGray">
          <a:xfrm>
            <a:off x="2854929" y="139466"/>
            <a:ext cx="168929" cy="313725"/>
          </a:xfrm>
          <a:custGeom>
            <a:avLst/>
            <a:gdLst>
              <a:gd name="T0" fmla="*/ 29 w 165"/>
              <a:gd name="T1" fmla="*/ 0 h 306"/>
              <a:gd name="T2" fmla="*/ 138 w 165"/>
              <a:gd name="T3" fmla="*/ 75 h 306"/>
              <a:gd name="T4" fmla="*/ 155 w 165"/>
              <a:gd name="T5" fmla="*/ 164 h 306"/>
              <a:gd name="T6" fmla="*/ 143 w 165"/>
              <a:gd name="T7" fmla="*/ 184 h 306"/>
              <a:gd name="T8" fmla="*/ 136 w 165"/>
              <a:gd name="T9" fmla="*/ 160 h 306"/>
              <a:gd name="T10" fmla="*/ 105 w 165"/>
              <a:gd name="T11" fmla="*/ 96 h 306"/>
              <a:gd name="T12" fmla="*/ 61 w 165"/>
              <a:gd name="T13" fmla="*/ 80 h 306"/>
              <a:gd name="T14" fmla="*/ 85 w 165"/>
              <a:gd name="T15" fmla="*/ 149 h 306"/>
              <a:gd name="T16" fmla="*/ 98 w 165"/>
              <a:gd name="T17" fmla="*/ 184 h 306"/>
              <a:gd name="T18" fmla="*/ 110 w 165"/>
              <a:gd name="T19" fmla="*/ 243 h 306"/>
              <a:gd name="T20" fmla="*/ 17 w 165"/>
              <a:gd name="T21" fmla="*/ 274 h 306"/>
              <a:gd name="T22" fmla="*/ 11 w 165"/>
              <a:gd name="T23" fmla="*/ 214 h 306"/>
              <a:gd name="T24" fmla="*/ 71 w 165"/>
              <a:gd name="T25" fmla="*/ 194 h 306"/>
              <a:gd name="T26" fmla="*/ 23 w 165"/>
              <a:gd name="T27" fmla="*/ 56 h 306"/>
              <a:gd name="T28" fmla="*/ 8 w 165"/>
              <a:gd name="T29" fmla="*/ 8 h 306"/>
              <a:gd name="T30" fmla="*/ 29 w 165"/>
              <a:gd name="T3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306">
                <a:moveTo>
                  <a:pt x="29" y="0"/>
                </a:moveTo>
                <a:cubicBezTo>
                  <a:pt x="56" y="33"/>
                  <a:pt x="110" y="42"/>
                  <a:pt x="138" y="75"/>
                </a:cubicBezTo>
                <a:cubicBezTo>
                  <a:pt x="156" y="95"/>
                  <a:pt x="165" y="129"/>
                  <a:pt x="155" y="164"/>
                </a:cubicBezTo>
                <a:cubicBezTo>
                  <a:pt x="154" y="171"/>
                  <a:pt x="149" y="184"/>
                  <a:pt x="143" y="184"/>
                </a:cubicBezTo>
                <a:cubicBezTo>
                  <a:pt x="131" y="185"/>
                  <a:pt x="136" y="169"/>
                  <a:pt x="136" y="160"/>
                </a:cubicBezTo>
                <a:cubicBezTo>
                  <a:pt x="136" y="135"/>
                  <a:pt x="120" y="108"/>
                  <a:pt x="105" y="96"/>
                </a:cubicBezTo>
                <a:cubicBezTo>
                  <a:pt x="92" y="87"/>
                  <a:pt x="78" y="84"/>
                  <a:pt x="61" y="80"/>
                </a:cubicBezTo>
                <a:cubicBezTo>
                  <a:pt x="67" y="103"/>
                  <a:pt x="76" y="126"/>
                  <a:pt x="85" y="149"/>
                </a:cubicBezTo>
                <a:cubicBezTo>
                  <a:pt x="89" y="160"/>
                  <a:pt x="93" y="172"/>
                  <a:pt x="98" y="184"/>
                </a:cubicBezTo>
                <a:cubicBezTo>
                  <a:pt x="104" y="200"/>
                  <a:pt x="118" y="220"/>
                  <a:pt x="110" y="243"/>
                </a:cubicBezTo>
                <a:cubicBezTo>
                  <a:pt x="99" y="276"/>
                  <a:pt x="49" y="306"/>
                  <a:pt x="17" y="274"/>
                </a:cubicBezTo>
                <a:cubicBezTo>
                  <a:pt x="5" y="262"/>
                  <a:pt x="0" y="233"/>
                  <a:pt x="11" y="214"/>
                </a:cubicBezTo>
                <a:cubicBezTo>
                  <a:pt x="21" y="198"/>
                  <a:pt x="43" y="192"/>
                  <a:pt x="71" y="194"/>
                </a:cubicBezTo>
                <a:cubicBezTo>
                  <a:pt x="56" y="146"/>
                  <a:pt x="38" y="102"/>
                  <a:pt x="23" y="56"/>
                </a:cubicBezTo>
                <a:cubicBezTo>
                  <a:pt x="18" y="40"/>
                  <a:pt x="10" y="25"/>
                  <a:pt x="8" y="8"/>
                </a:cubicBezTo>
                <a:cubicBezTo>
                  <a:pt x="13" y="4"/>
                  <a:pt x="22" y="3"/>
                  <a:pt x="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5B3B1C38-D6DF-45E5-9602-B305721E75AF}"/>
              </a:ext>
            </a:extLst>
          </p:cNvPr>
          <p:cNvSpPr>
            <a:spLocks/>
          </p:cNvSpPr>
          <p:nvPr userDrawn="1"/>
        </p:nvSpPr>
        <p:spPr bwMode="ltGray">
          <a:xfrm>
            <a:off x="1978629" y="1053866"/>
            <a:ext cx="168929" cy="313725"/>
          </a:xfrm>
          <a:custGeom>
            <a:avLst/>
            <a:gdLst>
              <a:gd name="T0" fmla="*/ 29 w 165"/>
              <a:gd name="T1" fmla="*/ 0 h 306"/>
              <a:gd name="T2" fmla="*/ 138 w 165"/>
              <a:gd name="T3" fmla="*/ 75 h 306"/>
              <a:gd name="T4" fmla="*/ 155 w 165"/>
              <a:gd name="T5" fmla="*/ 164 h 306"/>
              <a:gd name="T6" fmla="*/ 143 w 165"/>
              <a:gd name="T7" fmla="*/ 184 h 306"/>
              <a:gd name="T8" fmla="*/ 136 w 165"/>
              <a:gd name="T9" fmla="*/ 160 h 306"/>
              <a:gd name="T10" fmla="*/ 105 w 165"/>
              <a:gd name="T11" fmla="*/ 96 h 306"/>
              <a:gd name="T12" fmla="*/ 61 w 165"/>
              <a:gd name="T13" fmla="*/ 80 h 306"/>
              <a:gd name="T14" fmla="*/ 85 w 165"/>
              <a:gd name="T15" fmla="*/ 149 h 306"/>
              <a:gd name="T16" fmla="*/ 98 w 165"/>
              <a:gd name="T17" fmla="*/ 184 h 306"/>
              <a:gd name="T18" fmla="*/ 110 w 165"/>
              <a:gd name="T19" fmla="*/ 243 h 306"/>
              <a:gd name="T20" fmla="*/ 17 w 165"/>
              <a:gd name="T21" fmla="*/ 274 h 306"/>
              <a:gd name="T22" fmla="*/ 11 w 165"/>
              <a:gd name="T23" fmla="*/ 214 h 306"/>
              <a:gd name="T24" fmla="*/ 71 w 165"/>
              <a:gd name="T25" fmla="*/ 194 h 306"/>
              <a:gd name="T26" fmla="*/ 23 w 165"/>
              <a:gd name="T27" fmla="*/ 56 h 306"/>
              <a:gd name="T28" fmla="*/ 8 w 165"/>
              <a:gd name="T29" fmla="*/ 8 h 306"/>
              <a:gd name="T30" fmla="*/ 29 w 165"/>
              <a:gd name="T3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306">
                <a:moveTo>
                  <a:pt x="29" y="0"/>
                </a:moveTo>
                <a:cubicBezTo>
                  <a:pt x="56" y="33"/>
                  <a:pt x="110" y="42"/>
                  <a:pt x="138" y="75"/>
                </a:cubicBezTo>
                <a:cubicBezTo>
                  <a:pt x="156" y="95"/>
                  <a:pt x="165" y="129"/>
                  <a:pt x="155" y="164"/>
                </a:cubicBezTo>
                <a:cubicBezTo>
                  <a:pt x="154" y="171"/>
                  <a:pt x="149" y="184"/>
                  <a:pt x="143" y="184"/>
                </a:cubicBezTo>
                <a:cubicBezTo>
                  <a:pt x="131" y="185"/>
                  <a:pt x="136" y="169"/>
                  <a:pt x="136" y="160"/>
                </a:cubicBezTo>
                <a:cubicBezTo>
                  <a:pt x="136" y="135"/>
                  <a:pt x="120" y="108"/>
                  <a:pt x="105" y="96"/>
                </a:cubicBezTo>
                <a:cubicBezTo>
                  <a:pt x="92" y="87"/>
                  <a:pt x="78" y="84"/>
                  <a:pt x="61" y="80"/>
                </a:cubicBezTo>
                <a:cubicBezTo>
                  <a:pt x="67" y="103"/>
                  <a:pt x="76" y="126"/>
                  <a:pt x="85" y="149"/>
                </a:cubicBezTo>
                <a:cubicBezTo>
                  <a:pt x="89" y="160"/>
                  <a:pt x="93" y="172"/>
                  <a:pt x="98" y="184"/>
                </a:cubicBezTo>
                <a:cubicBezTo>
                  <a:pt x="104" y="200"/>
                  <a:pt x="118" y="220"/>
                  <a:pt x="110" y="243"/>
                </a:cubicBezTo>
                <a:cubicBezTo>
                  <a:pt x="99" y="276"/>
                  <a:pt x="49" y="306"/>
                  <a:pt x="17" y="274"/>
                </a:cubicBezTo>
                <a:cubicBezTo>
                  <a:pt x="5" y="262"/>
                  <a:pt x="0" y="233"/>
                  <a:pt x="11" y="214"/>
                </a:cubicBezTo>
                <a:cubicBezTo>
                  <a:pt x="21" y="198"/>
                  <a:pt x="43" y="192"/>
                  <a:pt x="71" y="194"/>
                </a:cubicBezTo>
                <a:cubicBezTo>
                  <a:pt x="56" y="146"/>
                  <a:pt x="38" y="102"/>
                  <a:pt x="23" y="56"/>
                </a:cubicBezTo>
                <a:cubicBezTo>
                  <a:pt x="18" y="40"/>
                  <a:pt x="10" y="25"/>
                  <a:pt x="8" y="8"/>
                </a:cubicBezTo>
                <a:cubicBezTo>
                  <a:pt x="13" y="4"/>
                  <a:pt x="22" y="3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5C43ED62-CE8C-48E0-A4F8-E34137C69BD0}"/>
              </a:ext>
            </a:extLst>
          </p:cNvPr>
          <p:cNvSpPr>
            <a:spLocks/>
          </p:cNvSpPr>
          <p:nvPr userDrawn="1"/>
        </p:nvSpPr>
        <p:spPr bwMode="ltGray">
          <a:xfrm>
            <a:off x="607029" y="1485666"/>
            <a:ext cx="168929" cy="313725"/>
          </a:xfrm>
          <a:custGeom>
            <a:avLst/>
            <a:gdLst>
              <a:gd name="T0" fmla="*/ 29 w 165"/>
              <a:gd name="T1" fmla="*/ 0 h 306"/>
              <a:gd name="T2" fmla="*/ 138 w 165"/>
              <a:gd name="T3" fmla="*/ 75 h 306"/>
              <a:gd name="T4" fmla="*/ 155 w 165"/>
              <a:gd name="T5" fmla="*/ 164 h 306"/>
              <a:gd name="T6" fmla="*/ 143 w 165"/>
              <a:gd name="T7" fmla="*/ 184 h 306"/>
              <a:gd name="T8" fmla="*/ 136 w 165"/>
              <a:gd name="T9" fmla="*/ 160 h 306"/>
              <a:gd name="T10" fmla="*/ 105 w 165"/>
              <a:gd name="T11" fmla="*/ 96 h 306"/>
              <a:gd name="T12" fmla="*/ 61 w 165"/>
              <a:gd name="T13" fmla="*/ 80 h 306"/>
              <a:gd name="T14" fmla="*/ 85 w 165"/>
              <a:gd name="T15" fmla="*/ 149 h 306"/>
              <a:gd name="T16" fmla="*/ 98 w 165"/>
              <a:gd name="T17" fmla="*/ 184 h 306"/>
              <a:gd name="T18" fmla="*/ 110 w 165"/>
              <a:gd name="T19" fmla="*/ 243 h 306"/>
              <a:gd name="T20" fmla="*/ 17 w 165"/>
              <a:gd name="T21" fmla="*/ 274 h 306"/>
              <a:gd name="T22" fmla="*/ 11 w 165"/>
              <a:gd name="T23" fmla="*/ 214 h 306"/>
              <a:gd name="T24" fmla="*/ 71 w 165"/>
              <a:gd name="T25" fmla="*/ 194 h 306"/>
              <a:gd name="T26" fmla="*/ 23 w 165"/>
              <a:gd name="T27" fmla="*/ 56 h 306"/>
              <a:gd name="T28" fmla="*/ 8 w 165"/>
              <a:gd name="T29" fmla="*/ 8 h 306"/>
              <a:gd name="T30" fmla="*/ 29 w 165"/>
              <a:gd name="T3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306">
                <a:moveTo>
                  <a:pt x="29" y="0"/>
                </a:moveTo>
                <a:cubicBezTo>
                  <a:pt x="56" y="33"/>
                  <a:pt x="110" y="42"/>
                  <a:pt x="138" y="75"/>
                </a:cubicBezTo>
                <a:cubicBezTo>
                  <a:pt x="156" y="95"/>
                  <a:pt x="165" y="129"/>
                  <a:pt x="155" y="164"/>
                </a:cubicBezTo>
                <a:cubicBezTo>
                  <a:pt x="154" y="171"/>
                  <a:pt x="149" y="184"/>
                  <a:pt x="143" y="184"/>
                </a:cubicBezTo>
                <a:cubicBezTo>
                  <a:pt x="131" y="185"/>
                  <a:pt x="136" y="169"/>
                  <a:pt x="136" y="160"/>
                </a:cubicBezTo>
                <a:cubicBezTo>
                  <a:pt x="136" y="135"/>
                  <a:pt x="120" y="108"/>
                  <a:pt x="105" y="96"/>
                </a:cubicBezTo>
                <a:cubicBezTo>
                  <a:pt x="92" y="87"/>
                  <a:pt x="78" y="84"/>
                  <a:pt x="61" y="80"/>
                </a:cubicBezTo>
                <a:cubicBezTo>
                  <a:pt x="67" y="103"/>
                  <a:pt x="76" y="126"/>
                  <a:pt x="85" y="149"/>
                </a:cubicBezTo>
                <a:cubicBezTo>
                  <a:pt x="89" y="160"/>
                  <a:pt x="93" y="172"/>
                  <a:pt x="98" y="184"/>
                </a:cubicBezTo>
                <a:cubicBezTo>
                  <a:pt x="104" y="200"/>
                  <a:pt x="118" y="220"/>
                  <a:pt x="110" y="243"/>
                </a:cubicBezTo>
                <a:cubicBezTo>
                  <a:pt x="99" y="276"/>
                  <a:pt x="49" y="306"/>
                  <a:pt x="17" y="274"/>
                </a:cubicBezTo>
                <a:cubicBezTo>
                  <a:pt x="5" y="262"/>
                  <a:pt x="0" y="233"/>
                  <a:pt x="11" y="214"/>
                </a:cubicBezTo>
                <a:cubicBezTo>
                  <a:pt x="21" y="198"/>
                  <a:pt x="43" y="192"/>
                  <a:pt x="71" y="194"/>
                </a:cubicBezTo>
                <a:cubicBezTo>
                  <a:pt x="56" y="146"/>
                  <a:pt x="38" y="102"/>
                  <a:pt x="23" y="56"/>
                </a:cubicBezTo>
                <a:cubicBezTo>
                  <a:pt x="18" y="40"/>
                  <a:pt x="10" y="25"/>
                  <a:pt x="8" y="8"/>
                </a:cubicBezTo>
                <a:cubicBezTo>
                  <a:pt x="13" y="4"/>
                  <a:pt x="22" y="3"/>
                  <a:pt x="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0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 userDrawn="1"/>
        </p:nvSpPr>
        <p:spPr>
          <a:xfrm>
            <a:off x="274320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</a:t>
            </a:r>
            <a:r>
              <a:rPr lang="en-US" sz="1200" kern="12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GPUGSummit</a:t>
            </a: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402991" y="6329531"/>
            <a:ext cx="1576284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logo slide_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21643487-A5B7-4AD6-9066-3CF49FF17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929203" y="2537155"/>
            <a:ext cx="7695861" cy="1964318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© 2017 Dynamic Communities.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096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8197">
                      <a:schemeClr val="tx2"/>
                    </a:gs>
                    <a:gs pos="24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 hidden="1"/>
          <p:cNvGrpSpPr/>
          <p:nvPr userDrawn="1"/>
        </p:nvGrpSpPr>
        <p:grpSpPr>
          <a:xfrm>
            <a:off x="12619037" y="0"/>
            <a:ext cx="952400" cy="5766965"/>
            <a:chOff x="12618968" y="0"/>
            <a:chExt cx="952400" cy="5766965"/>
          </a:xfrm>
        </p:grpSpPr>
        <p:grpSp>
          <p:nvGrpSpPr>
            <p:cNvPr id="6" name="Group 5"/>
            <p:cNvGrpSpPr/>
            <p:nvPr userDrawn="1"/>
          </p:nvGrpSpPr>
          <p:grpSpPr>
            <a:xfrm rot="5400000">
              <a:off x="11582060" y="1045295"/>
              <a:ext cx="2703053" cy="629235"/>
              <a:chOff x="1586734" y="4543426"/>
              <a:chExt cx="2703053" cy="629235"/>
            </a:xfrm>
          </p:grpSpPr>
          <p:sp>
            <p:nvSpPr>
              <p:cNvPr id="14" name="Rectangle 13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G:0 B:77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" name="Rectangle 14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R:5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G:124 B:193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" name="Rectangle 15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28302">
                          <a:schemeClr val="bg1"/>
                        </a:gs>
                        <a:gs pos="67000">
                          <a:schemeClr val="bg1"/>
                        </a:gs>
                      </a:gsLst>
                      <a:lin ang="5400000" scaled="1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Red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8302">
                          <a:schemeClr val="bg1"/>
                        </a:gs>
                        <a:gs pos="67000">
                          <a:schemeClr val="bg1"/>
                        </a:gs>
                      </a:gsLst>
                      <a:lin ang="5400000" scaled="1"/>
                    </a:gradFill>
                    <a:ea typeface="Segoe UI" pitchFamily="34" charset="0"/>
                    <a:cs typeface="Segoe UI" pitchFamily="34" charset="0"/>
                  </a:rPr>
                  <a:t>R:237</a:t>
                </a:r>
                <a:r>
                  <a:rPr lang="en-US" sz="500" baseline="0" dirty="0">
                    <a:gradFill>
                      <a:gsLst>
                        <a:gs pos="28302">
                          <a:schemeClr val="bg1"/>
                        </a:gs>
                        <a:gs pos="67000">
                          <a:schemeClr val="bg1"/>
                        </a:gs>
                      </a:gsLst>
                      <a:lin ang="5400000" scaled="1"/>
                    </a:gradFill>
                    <a:ea typeface="Segoe UI" pitchFamily="34" charset="0"/>
                    <a:cs typeface="Segoe UI" pitchFamily="34" charset="0"/>
                  </a:rPr>
                  <a:t> G:38 B:36</a:t>
                </a:r>
                <a:endParaRPr lang="en-US" sz="500" dirty="0">
                  <a:gradFill>
                    <a:gsLst>
                      <a:gs pos="28302">
                        <a:schemeClr val="bg1"/>
                      </a:gs>
                      <a:gs pos="67000">
                        <a:schemeClr val="bg1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 bwMode="auto">
              <a:xfrm>
                <a:off x="1586734" y="4882895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4717">
                          <a:schemeClr val="tx1"/>
                        </a:gs>
                        <a:gs pos="36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Gold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4717">
                          <a:schemeClr val="tx1"/>
                        </a:gs>
                        <a:gs pos="36000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R:254</a:t>
                </a:r>
                <a:r>
                  <a:rPr lang="en-US" sz="500" baseline="0" dirty="0">
                    <a:gradFill>
                      <a:gsLst>
                        <a:gs pos="4717">
                          <a:schemeClr val="tx1"/>
                        </a:gs>
                        <a:gs pos="36000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G:197 B:35</a:t>
                </a:r>
                <a:endParaRPr lang="en-US" sz="500" dirty="0">
                  <a:gradFill>
                    <a:gsLst>
                      <a:gs pos="4717">
                        <a:schemeClr val="tx1"/>
                      </a:gs>
                      <a:gs pos="36000">
                        <a:schemeClr val="tx1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 bwMode="auto">
              <a:xfrm>
                <a:off x="3419857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547">
                          <a:schemeClr val="tx1"/>
                        </a:gs>
                        <a:gs pos="28302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547">
                          <a:schemeClr val="tx1"/>
                        </a:gs>
                        <a:gs pos="28302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547">
                          <a:schemeClr val="tx1"/>
                        </a:gs>
                        <a:gs pos="28302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186 G:216 B:10</a:t>
                </a:r>
                <a:endParaRPr lang="en-US" sz="500" dirty="0">
                  <a:gradFill>
                    <a:gsLst>
                      <a:gs pos="7547">
                        <a:schemeClr val="tx1"/>
                      </a:gs>
                      <a:gs pos="28302">
                        <a:schemeClr val="tx1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6415">
                          <a:schemeClr val="bg1"/>
                        </a:gs>
                        <a:gs pos="52000">
                          <a:schemeClr val="bg1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Teal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6415">
                          <a:schemeClr val="bg1"/>
                        </a:gs>
                        <a:gs pos="52000">
                          <a:schemeClr val="bg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</a:t>
                </a:r>
                <a:r>
                  <a:rPr lang="en-US" sz="500" baseline="0" dirty="0">
                    <a:gradFill>
                      <a:gsLst>
                        <a:gs pos="76415">
                          <a:schemeClr val="bg1"/>
                        </a:gs>
                        <a:gs pos="52000">
                          <a:schemeClr val="bg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G:130 B:114</a:t>
                </a:r>
                <a:endParaRPr lang="en-US" sz="500" dirty="0">
                  <a:gradFill>
                    <a:gsLst>
                      <a:gs pos="76415">
                        <a:schemeClr val="bg1"/>
                      </a:gs>
                      <a:gs pos="52000">
                        <a:schemeClr val="bg1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11" name="Rectangle 10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dirty="0">
                    <a:gradFill>
                      <a:gsLst>
                        <a:gs pos="16981">
                          <a:schemeClr val="tx1"/>
                        </a:gs>
                        <a:gs pos="48000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dirty="0">
                    <a:gradFill>
                      <a:gsLst>
                        <a:gs pos="16981">
                          <a:schemeClr val="tx1"/>
                        </a:gs>
                        <a:gs pos="48000">
                          <a:schemeClr val="tx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12" name="Rectangle 11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004B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Teal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G:75 B:80</a:t>
                </a:r>
              </a:p>
            </p:txBody>
          </p:sp>
          <p:sp>
            <p:nvSpPr>
              <p:cNvPr id="13" name="Rectangle 12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2830">
                          <a:schemeClr val="bg2">
                            <a:lumMod val="10000"/>
                          </a:schemeClr>
                        </a:gs>
                        <a:gs pos="16981">
                          <a:schemeClr val="bg2">
                            <a:lumMod val="10000"/>
                          </a:schemeClr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830">
                          <a:schemeClr val="bg2">
                            <a:lumMod val="10000"/>
                          </a:schemeClr>
                        </a:gs>
                        <a:gs pos="16981">
                          <a:schemeClr val="bg2">
                            <a:lumMod val="10000"/>
                          </a:schemeClr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R:150</a:t>
                </a:r>
                <a:r>
                  <a:rPr lang="en-US" sz="500" baseline="0" dirty="0">
                    <a:gradFill>
                      <a:gsLst>
                        <a:gs pos="2830">
                          <a:schemeClr val="bg2">
                            <a:lumMod val="10000"/>
                          </a:schemeClr>
                        </a:gs>
                        <a:gs pos="16981">
                          <a:schemeClr val="bg2">
                            <a:lumMod val="10000"/>
                          </a:schemeClr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G:150 B:150</a:t>
                </a:r>
                <a:endParaRPr lang="en-US" sz="500" dirty="0">
                  <a:gradFill>
                    <a:gsLst>
                      <a:gs pos="2830">
                        <a:schemeClr val="bg2">
                          <a:lumMod val="10000"/>
                        </a:schemeClr>
                      </a:gs>
                      <a:gs pos="16981">
                        <a:schemeClr val="bg2">
                          <a:lumMod val="10000"/>
                        </a:schemeClr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274639" y="6454993"/>
            <a:ext cx="7585248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algn="l" defTabSz="932742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GPUG Summit Nashville | October 10–13, 2017 | #GPUGSummit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A4193E-8DB9-4ED1-A4E2-0C5C1D40516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407650" y="6330721"/>
            <a:ext cx="1571625" cy="4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9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07" r:id="rId12"/>
    <p:sldLayoutId id="2147484249" r:id="rId13"/>
    <p:sldLayoutId id="2147484308" r:id="rId14"/>
    <p:sldLayoutId id="2147484264" r:id="rId15"/>
    <p:sldLayoutId id="2147484251" r:id="rId16"/>
    <p:sldLayoutId id="2147484252" r:id="rId17"/>
    <p:sldLayoutId id="2147484254" r:id="rId18"/>
    <p:sldLayoutId id="2147484310" r:id="rId19"/>
    <p:sldLayoutId id="2147484256" r:id="rId20"/>
    <p:sldLayoutId id="2147484302" r:id="rId21"/>
    <p:sldLayoutId id="2147484306" r:id="rId22"/>
    <p:sldLayoutId id="2147484258" r:id="rId23"/>
    <p:sldLayoutId id="2147484260" r:id="rId24"/>
    <p:sldLayoutId id="2147484299" r:id="rId25"/>
    <p:sldLayoutId id="2147484263" r:id="rId26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33" userDrawn="1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40" userDrawn="1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ugsummit.com/survey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gptechconf.com/material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ommunity.dynamics.com/gp/b/accidentaladmin" TargetMode="External"/><Relationship Id="rId5" Type="http://schemas.openxmlformats.org/officeDocument/2006/relationships/hyperlink" Target="http://community.dynamics.com/gp/b/gpdba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40115119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30552"/>
            <a:ext cx="6858000" cy="2179058"/>
          </a:xfrm>
        </p:spPr>
        <p:txBody>
          <a:bodyPr/>
          <a:lstStyle/>
          <a:p>
            <a:r>
              <a:rPr lang="en-US" dirty="0"/>
              <a:t>Hardware &amp;</a:t>
            </a:r>
            <a:br>
              <a:rPr lang="en-US" dirty="0"/>
            </a:br>
            <a:r>
              <a:rPr lang="en-US" dirty="0"/>
              <a:t>Disk Arrays</a:t>
            </a:r>
          </a:p>
        </p:txBody>
      </p:sp>
    </p:spTree>
    <p:extLst>
      <p:ext uri="{BB962C8B-B14F-4D97-AF65-F5344CB8AC3E}">
        <p14:creationId xmlns:p14="http://schemas.microsoft.com/office/powerpoint/2010/main" val="29893083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1211263"/>
            <a:ext cx="8229600" cy="2179058"/>
          </a:xfrm>
        </p:spPr>
        <p:txBody>
          <a:bodyPr/>
          <a:lstStyle/>
          <a:p>
            <a:r>
              <a:rPr lang="en-US" dirty="0"/>
              <a:t>SQL Server 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36883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061885"/>
            <a:ext cx="11887200" cy="3176254"/>
          </a:xfrm>
        </p:spPr>
        <p:txBody>
          <a:bodyPr/>
          <a:lstStyle/>
          <a:p>
            <a:r>
              <a:rPr lang="en-US" dirty="0"/>
              <a:t>Server</a:t>
            </a:r>
          </a:p>
          <a:p>
            <a:pPr lvl="1"/>
            <a:r>
              <a:rPr lang="en-US" dirty="0"/>
              <a:t>Maximum server memory (in MB):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Boost SQL Server priority.</a:t>
            </a:r>
          </a:p>
          <a:p>
            <a:pPr lvl="1"/>
            <a:r>
              <a:rPr lang="en-US" dirty="0"/>
              <a:t>Default index fill factor</a:t>
            </a:r>
          </a:p>
          <a:p>
            <a:pPr lvl="1"/>
            <a:r>
              <a:rPr lang="en-US" dirty="0"/>
              <a:t>Compress backup</a:t>
            </a:r>
          </a:p>
          <a:p>
            <a:pPr lvl="1"/>
            <a:r>
              <a:rPr lang="en-US" dirty="0"/>
              <a:t>Network Packet Size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gradFill>
                  <a:gsLst>
                    <a:gs pos="15574">
                      <a:schemeClr val="tx2"/>
                    </a:gs>
                    <a:gs pos="33000">
                      <a:schemeClr val="tx2"/>
                    </a:gs>
                  </a:gsLst>
                  <a:lin ang="5400000" scaled="0"/>
                </a:gradFill>
              </a:rPr>
              <a:t>Let’s make sure I did not skip anything.</a:t>
            </a:r>
          </a:p>
        </p:txBody>
      </p:sp>
    </p:spTree>
    <p:extLst>
      <p:ext uri="{BB962C8B-B14F-4D97-AF65-F5344CB8AC3E}">
        <p14:creationId xmlns:p14="http://schemas.microsoft.com/office/powerpoint/2010/main" val="41824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061885"/>
            <a:ext cx="11887200" cy="4395049"/>
          </a:xfrm>
        </p:spPr>
        <p:txBody>
          <a:bodyPr/>
          <a:lstStyle/>
          <a:p>
            <a:pPr lvl="0"/>
            <a:r>
              <a:rPr lang="en-US" dirty="0"/>
              <a:t>Database</a:t>
            </a:r>
          </a:p>
          <a:p>
            <a:pPr lvl="1"/>
            <a:r>
              <a:rPr lang="en-US" dirty="0"/>
              <a:t>Owner</a:t>
            </a:r>
          </a:p>
          <a:p>
            <a:pPr lvl="1"/>
            <a:r>
              <a:rPr lang="en-US" dirty="0"/>
              <a:t>Autogrowth / </a:t>
            </a:r>
            <a:r>
              <a:rPr lang="en-US" dirty="0" err="1"/>
              <a:t>Maxsize</a:t>
            </a:r>
            <a:endParaRPr lang="en-US" dirty="0"/>
          </a:p>
          <a:p>
            <a:pPr lvl="1"/>
            <a:r>
              <a:rPr lang="en-US" dirty="0"/>
              <a:t>Recovery model</a:t>
            </a:r>
          </a:p>
          <a:p>
            <a:pPr lvl="1"/>
            <a:r>
              <a:rPr lang="en-US" dirty="0"/>
              <a:t>Auto Close</a:t>
            </a:r>
          </a:p>
          <a:p>
            <a:pPr lvl="1"/>
            <a:r>
              <a:rPr lang="en-US" dirty="0"/>
              <a:t>Auto Shrink</a:t>
            </a:r>
          </a:p>
          <a:p>
            <a:pPr lvl="1"/>
            <a:r>
              <a:rPr lang="en-US" dirty="0"/>
              <a:t>Auto Create Statistics</a:t>
            </a:r>
          </a:p>
          <a:p>
            <a:pPr lvl="1"/>
            <a:r>
              <a:rPr lang="en-US" dirty="0"/>
              <a:t>Auto Update Statistics – Asynchronously</a:t>
            </a:r>
          </a:p>
          <a:p>
            <a:pPr lvl="1"/>
            <a:r>
              <a:rPr lang="en-US" dirty="0"/>
              <a:t>Page Verify</a:t>
            </a:r>
          </a:p>
          <a:p>
            <a:pPr lvl="1"/>
            <a:r>
              <a:rPr lang="en-US" dirty="0"/>
              <a:t>Change Tracking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gradFill>
                  <a:gsLst>
                    <a:gs pos="15574">
                      <a:schemeClr val="tx2"/>
                    </a:gs>
                    <a:gs pos="33000">
                      <a:schemeClr val="tx2"/>
                    </a:gs>
                  </a:gsLst>
                  <a:lin ang="5400000" scaled="0"/>
                </a:gradFill>
              </a:rPr>
              <a:t>Let’s make sure I did not skip anything.</a:t>
            </a:r>
          </a:p>
        </p:txBody>
      </p:sp>
    </p:spTree>
    <p:extLst>
      <p:ext uri="{BB962C8B-B14F-4D97-AF65-F5344CB8AC3E}">
        <p14:creationId xmlns:p14="http://schemas.microsoft.com/office/powerpoint/2010/main" val="686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30552"/>
            <a:ext cx="6858000" cy="2179058"/>
          </a:xfrm>
        </p:spPr>
        <p:txBody>
          <a:bodyPr/>
          <a:lstStyle/>
          <a:p>
            <a:r>
              <a:rPr lang="en-US" dirty="0"/>
              <a:t>Maintenance</a:t>
            </a:r>
            <a:br>
              <a:rPr lang="en-US" dirty="0"/>
            </a:br>
            <a:r>
              <a:rPr lang="en-US" dirty="0"/>
              <a:t>Plans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48F56F-4EB4-40FF-BB0D-10DD7BF70ADC}"/>
              </a:ext>
            </a:extLst>
          </p:cNvPr>
          <p:cNvSpPr txBox="1">
            <a:spLocks/>
          </p:cNvSpPr>
          <p:nvPr/>
        </p:nvSpPr>
        <p:spPr>
          <a:xfrm>
            <a:off x="274638" y="4824618"/>
            <a:ext cx="6858000" cy="73866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https://ola.hallengren.com/</a:t>
            </a:r>
          </a:p>
        </p:txBody>
      </p:sp>
    </p:spTree>
    <p:extLst>
      <p:ext uri="{BB962C8B-B14F-4D97-AF65-F5344CB8AC3E}">
        <p14:creationId xmlns:p14="http://schemas.microsoft.com/office/powerpoint/2010/main" val="39086148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6858000" cy="1181862"/>
          </a:xfrm>
        </p:spPr>
        <p:txBody>
          <a:bodyPr/>
          <a:lstStyle/>
          <a:p>
            <a:r>
              <a:rPr lang="en-US" dirty="0"/>
              <a:t>Upgrades</a:t>
            </a:r>
          </a:p>
        </p:txBody>
      </p:sp>
    </p:spTree>
    <p:extLst>
      <p:ext uri="{BB962C8B-B14F-4D97-AF65-F5344CB8AC3E}">
        <p14:creationId xmlns:p14="http://schemas.microsoft.com/office/powerpoint/2010/main" val="24143701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11887200" cy="4801314"/>
          </a:xfrm>
        </p:spPr>
        <p:txBody>
          <a:bodyPr/>
          <a:lstStyle/>
          <a:p>
            <a:r>
              <a:rPr lang="en-US" dirty="0"/>
              <a:t>Is it really SQL Server?</a:t>
            </a:r>
          </a:p>
          <a:p>
            <a:r>
              <a:rPr lang="en-US" dirty="0"/>
              <a:t>Where is your bottle neck?</a:t>
            </a:r>
          </a:p>
          <a:p>
            <a:pPr lvl="0"/>
            <a:r>
              <a:rPr lang="en-US" dirty="0"/>
              <a:t>Network (cable, another server, etc.)</a:t>
            </a:r>
          </a:p>
          <a:p>
            <a:pPr lvl="0"/>
            <a:r>
              <a:rPr lang="en-US" dirty="0"/>
              <a:t>Some totally outside GP hitting the SQL Server?</a:t>
            </a:r>
          </a:p>
          <a:p>
            <a:pPr lvl="0"/>
            <a:r>
              <a:rPr lang="en-US" dirty="0"/>
              <a:t>SQL Server’s - CPU</a:t>
            </a:r>
          </a:p>
          <a:p>
            <a:pPr lvl="0"/>
            <a:r>
              <a:rPr lang="en-US" dirty="0"/>
              <a:t>SQL Server’s - Memory</a:t>
            </a:r>
          </a:p>
          <a:p>
            <a:pPr lvl="0"/>
            <a:r>
              <a:rPr lang="en-US" dirty="0"/>
              <a:t>SQL Server’s - Disk 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gradFill>
                  <a:gsLst>
                    <a:gs pos="15574">
                      <a:schemeClr val="tx2"/>
                    </a:gs>
                    <a:gs pos="33000">
                      <a:schemeClr val="tx2"/>
                    </a:gs>
                  </a:gsLst>
                  <a:lin ang="5400000" scaled="0"/>
                </a:gradFill>
              </a:rPr>
              <a:t>When you have slow performance</a:t>
            </a:r>
          </a:p>
        </p:txBody>
      </p:sp>
    </p:spTree>
    <p:extLst>
      <p:ext uri="{BB962C8B-B14F-4D97-AF65-F5344CB8AC3E}">
        <p14:creationId xmlns:p14="http://schemas.microsoft.com/office/powerpoint/2010/main" val="27786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11887200" cy="4124206"/>
          </a:xfrm>
        </p:spPr>
        <p:txBody>
          <a:bodyPr/>
          <a:lstStyle/>
          <a:p>
            <a:r>
              <a:rPr lang="en-US" dirty="0"/>
              <a:t>Task Manager</a:t>
            </a:r>
          </a:p>
          <a:p>
            <a:pPr lvl="0"/>
            <a:r>
              <a:rPr lang="en-US" dirty="0"/>
              <a:t>Resource Monitor</a:t>
            </a:r>
          </a:p>
          <a:p>
            <a:pPr lvl="0"/>
            <a:r>
              <a:rPr lang="en-US" dirty="0"/>
              <a:t>SQL Job Activity Monitor</a:t>
            </a:r>
          </a:p>
          <a:p>
            <a:pPr lvl="0"/>
            <a:r>
              <a:rPr lang="en-US" dirty="0"/>
              <a:t>SQL Activity Monitor</a:t>
            </a:r>
          </a:p>
          <a:p>
            <a:pPr lvl="0"/>
            <a:r>
              <a:rPr lang="en-US" dirty="0"/>
              <a:t>SQL Dashboard (New – Performance Reports)</a:t>
            </a:r>
          </a:p>
          <a:p>
            <a:pPr lvl="0"/>
            <a:r>
              <a:rPr lang="en-US" dirty="0"/>
              <a:t>Other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gradFill>
                  <a:gsLst>
                    <a:gs pos="15574">
                      <a:schemeClr val="tx2"/>
                    </a:gs>
                    <a:gs pos="33000">
                      <a:schemeClr val="tx2"/>
                    </a:gs>
                  </a:gsLst>
                  <a:lin ang="5400000" scaled="0"/>
                </a:gradFill>
              </a:rPr>
              <a:t>How to find out</a:t>
            </a:r>
          </a:p>
        </p:txBody>
      </p:sp>
    </p:spTree>
    <p:extLst>
      <p:ext uri="{BB962C8B-B14F-4D97-AF65-F5344CB8AC3E}">
        <p14:creationId xmlns:p14="http://schemas.microsoft.com/office/powerpoint/2010/main" val="37556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11887200" cy="4124206"/>
          </a:xfrm>
        </p:spPr>
        <p:txBody>
          <a:bodyPr/>
          <a:lstStyle/>
          <a:p>
            <a:r>
              <a:rPr lang="en-US" dirty="0"/>
              <a:t>File growth event notifications</a:t>
            </a:r>
          </a:p>
          <a:p>
            <a:endParaRPr lang="en-US" dirty="0"/>
          </a:p>
          <a:p>
            <a:pPr lvl="0"/>
            <a:r>
              <a:rPr lang="en-US" dirty="0"/>
              <a:t>ApexSQL (Refactor)</a:t>
            </a:r>
          </a:p>
          <a:p>
            <a:pPr lvl="0"/>
            <a:r>
              <a:rPr lang="en-US" dirty="0" err="1"/>
              <a:t>RedGate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Idera</a:t>
            </a:r>
          </a:p>
          <a:p>
            <a:pPr lvl="0"/>
            <a:r>
              <a:rPr lang="en-US" dirty="0"/>
              <a:t>GP Power Tools – See David Musgrave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gradFill>
                  <a:gsLst>
                    <a:gs pos="15574">
                      <a:schemeClr val="tx2"/>
                    </a:gs>
                    <a:gs pos="33000">
                      <a:schemeClr val="tx2"/>
                    </a:gs>
                  </a:gsLst>
                  <a:lin ang="5400000" scaled="0"/>
                </a:gradFill>
              </a:rPr>
              <a:t>Other Things &amp; Tools</a:t>
            </a:r>
          </a:p>
        </p:txBody>
      </p:sp>
    </p:spTree>
    <p:extLst>
      <p:ext uri="{BB962C8B-B14F-4D97-AF65-F5344CB8AC3E}">
        <p14:creationId xmlns:p14="http://schemas.microsoft.com/office/powerpoint/2010/main" val="36128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4638" y="2679700"/>
            <a:ext cx="7315200" cy="1625060"/>
          </a:xfrm>
        </p:spPr>
        <p:txBody>
          <a:bodyPr/>
          <a:lstStyle/>
          <a:p>
            <a:r>
              <a:rPr lang="en-US" dirty="0"/>
              <a:t>Maximizing SQL Server Performance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74638" y="4620404"/>
            <a:ext cx="6634162" cy="1157240"/>
          </a:xfrm>
        </p:spPr>
        <p:txBody>
          <a:bodyPr/>
          <a:lstStyle/>
          <a:p>
            <a:r>
              <a:rPr lang="en-US" dirty="0"/>
              <a:t>John Lowther</a:t>
            </a:r>
          </a:p>
          <a:p>
            <a:r>
              <a:rPr lang="en-US" dirty="0"/>
              <a:t>Cloud Applications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2762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30552"/>
            <a:ext cx="6858000" cy="2179058"/>
          </a:xfrm>
        </p:spPr>
        <p:txBody>
          <a:bodyPr/>
          <a:lstStyle/>
          <a:p>
            <a:r>
              <a:rPr lang="en-US" dirty="0"/>
              <a:t>Argh! Finance</a:t>
            </a:r>
          </a:p>
        </p:txBody>
      </p:sp>
    </p:spTree>
    <p:extLst>
      <p:ext uri="{BB962C8B-B14F-4D97-AF65-F5344CB8AC3E}">
        <p14:creationId xmlns:p14="http://schemas.microsoft.com/office/powerpoint/2010/main" val="17821085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094256" y="0"/>
            <a:ext cx="4669366" cy="7004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4" y="295496"/>
            <a:ext cx="7065275" cy="1143428"/>
          </a:xfrm>
        </p:spPr>
        <p:txBody>
          <a:bodyPr/>
          <a:lstStyle/>
          <a:p>
            <a:r>
              <a:rPr lang="en-US" dirty="0"/>
              <a:t>John Lowther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BEF9F-37D4-4F2D-90D7-18A0885EA76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428939" y="6312024"/>
            <a:ext cx="1550336" cy="395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050324"/>
            <a:ext cx="8094256" cy="377949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Cloud Applications Administrator – Njevity, Inc.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en-US" sz="2800" dirty="0">
              <a:solidFill>
                <a:srgbClr val="737373"/>
              </a:solidFill>
              <a:latin typeface="Calibri" panose="020F0502020204030204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Contact Information: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	Twitter: @jlowther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	JohnLowther@Hotmail.com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	Jlowther@Njevity.com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	Cell: (601) 842-5462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CF0AC-FD2F-41BA-AA07-39A42A216E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76" y="6053562"/>
            <a:ext cx="1744243" cy="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6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8" y="114300"/>
            <a:ext cx="4757737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Last Reminders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013" y="2228850"/>
            <a:ext cx="10044112" cy="306545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dirty="0"/>
              <a:t>Complete Session Survey</a:t>
            </a:r>
          </a:p>
          <a:p>
            <a:pPr lvl="1"/>
            <a:r>
              <a:rPr lang="en-US" dirty="0"/>
              <a:t>What did you think of this session? We value your feedback in our efforts to continuously improve, please complete the session survey in the app or online at: </a:t>
            </a:r>
            <a:r>
              <a:rPr lang="en-US" dirty="0">
                <a:hlinkClick r:id="rId3"/>
              </a:rPr>
              <a:t>www.gpugsummit.com/surveys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Session Materials</a:t>
            </a:r>
          </a:p>
          <a:p>
            <a:pPr lvl="1"/>
            <a:r>
              <a:rPr lang="en-US" dirty="0"/>
              <a:t>The session materials can be found in the app or online in the event community library at:</a:t>
            </a:r>
          </a:p>
          <a:p>
            <a:pPr lvl="1"/>
            <a:r>
              <a:rPr lang="en-US" dirty="0">
                <a:hlinkClick r:id="rId4"/>
              </a:rPr>
              <a:t>www.gpugsummit.com/materials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Thanks and Have a Great Conference!</a:t>
            </a:r>
          </a:p>
        </p:txBody>
      </p:sp>
    </p:spTree>
    <p:extLst>
      <p:ext uri="{BB962C8B-B14F-4D97-AF65-F5344CB8AC3E}">
        <p14:creationId xmlns:p14="http://schemas.microsoft.com/office/powerpoint/2010/main" val="37987362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2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layout for this session.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>
                <a:gradFill>
                  <a:gsLst>
                    <a:gs pos="0">
                      <a:schemeClr val="tx1"/>
                    </a:gs>
                    <a:gs pos="45000">
                      <a:schemeClr val="tx1"/>
                    </a:gs>
                  </a:gsLst>
                  <a:lin ang="5400000" scaled="0"/>
                </a:gradFill>
              </a:rPr>
              <a:t>A little information about me.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  </a:t>
            </a:r>
          </a:p>
          <a:p>
            <a:r>
              <a:rPr lang="en-US" dirty="0">
                <a:gradFill>
                  <a:gsLst>
                    <a:gs pos="0">
                      <a:schemeClr val="tx1"/>
                    </a:gs>
                    <a:gs pos="45000">
                      <a:schemeClr val="tx1"/>
                    </a:gs>
                  </a:gsLst>
                  <a:lin ang="5400000" scaled="0"/>
                </a:gradFill>
              </a:rPr>
              <a:t>A little information about you. </a:t>
            </a:r>
          </a:p>
          <a:p>
            <a:pPr lvl="1"/>
            <a:r>
              <a:rPr lang="en-US" dirty="0"/>
              <a:t>  </a:t>
            </a:r>
          </a:p>
          <a:p>
            <a:pPr lvl="1"/>
            <a:r>
              <a:rPr lang="en-US" dirty="0"/>
              <a:t>  </a:t>
            </a:r>
          </a:p>
          <a:p>
            <a:r>
              <a:rPr lang="en-US" dirty="0">
                <a:gradFill>
                  <a:gsLst>
                    <a:gs pos="0">
                      <a:schemeClr val="tx1"/>
                    </a:gs>
                    <a:gs pos="45000">
                      <a:schemeClr val="tx1"/>
                    </a:gs>
                  </a:gsLst>
                  <a:lin ang="5400000" scaled="0"/>
                </a:gradFill>
              </a:rPr>
              <a:t>Information about this session.</a:t>
            </a:r>
          </a:p>
          <a:p>
            <a:pPr lvl="1"/>
            <a:r>
              <a:rPr lang="en-US" dirty="0"/>
              <a:t>Agenda</a:t>
            </a:r>
          </a:p>
          <a:p>
            <a:pPr lvl="1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958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094256" y="0"/>
            <a:ext cx="4669366" cy="7004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4" y="295496"/>
            <a:ext cx="7065275" cy="1143428"/>
          </a:xfrm>
        </p:spPr>
        <p:txBody>
          <a:bodyPr/>
          <a:lstStyle/>
          <a:p>
            <a:r>
              <a:rPr lang="en-US" dirty="0"/>
              <a:t>John Lowther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BEF9F-37D4-4F2D-90D7-18A0885EA76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428939" y="6312024"/>
            <a:ext cx="1550336" cy="395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514" y="1825170"/>
            <a:ext cx="2289053" cy="923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A5E42-75A6-4AE7-A5E4-7FA5CF519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04" y="5233423"/>
            <a:ext cx="3232714" cy="703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47D6E-8DED-4410-B6BA-4F33841CE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04" y="4279302"/>
            <a:ext cx="1481456" cy="737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CF0AC-FD2F-41BA-AA07-39A42A216E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6" y="4279302"/>
            <a:ext cx="1744243" cy="516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DBADF9-AF78-46B9-A427-26E7EC77E6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3" y="5233423"/>
            <a:ext cx="1735766" cy="9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0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094256" y="0"/>
            <a:ext cx="4669366" cy="7004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4" y="295496"/>
            <a:ext cx="7065275" cy="1143428"/>
          </a:xfrm>
        </p:spPr>
        <p:txBody>
          <a:bodyPr/>
          <a:lstStyle/>
          <a:p>
            <a:r>
              <a:rPr lang="en-US" dirty="0"/>
              <a:t>John Lowther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BEF9F-37D4-4F2D-90D7-18A0885EA76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428939" y="6312024"/>
            <a:ext cx="1550336" cy="395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050324"/>
            <a:ext cx="8094256" cy="561487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srgbClr val="737373"/>
                </a:solidFill>
                <a:latin typeface="Calibri" panose="020F0502020204030204"/>
              </a:rPr>
              <a:t>Cloud Applications Administrator – Njevity, Inc.</a:t>
            </a: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Microsoft Business Solutions MVP &amp; GPUG All Star</a:t>
            </a: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Member of the Association of Dynamics Professionals</a:t>
            </a:r>
          </a:p>
          <a:p>
            <a:pPr marL="784338" lvl="2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37373"/>
                </a:solidFill>
                <a:latin typeface="Calibri" panose="020F0502020204030204"/>
              </a:rPr>
              <a:t>Chairman on the GP Installation and Configuration Exam Committee</a:t>
            </a: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GPUG Member – Serving on the Planning and Programming Committees</a:t>
            </a:r>
            <a:endParaRPr lang="en-US" sz="1600" dirty="0">
              <a:solidFill>
                <a:srgbClr val="737373"/>
              </a:solidFill>
              <a:latin typeface="Calibri" panose="020F0502020204030204"/>
            </a:endParaRP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Member of the Professional Association for SQL Server (PASS)</a:t>
            </a: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Dynamics Credentialed Professional</a:t>
            </a: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Blogs:  </a:t>
            </a:r>
            <a:r>
              <a:rPr lang="en-US" sz="2400" dirty="0">
                <a:solidFill>
                  <a:srgbClr val="737373"/>
                </a:solidFill>
                <a:latin typeface="Calibri" panose="020F0502020204030204"/>
                <a:hlinkClick r:id="rId5"/>
              </a:rPr>
              <a:t>Microsoft Dynamics GP DBA </a:t>
            </a: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| </a:t>
            </a:r>
            <a:r>
              <a:rPr lang="en-US" sz="2400" dirty="0">
                <a:solidFill>
                  <a:srgbClr val="737373"/>
                </a:solidFill>
                <a:latin typeface="Calibri" panose="020F0502020204030204"/>
                <a:hlinkClick r:id="rId6"/>
              </a:rPr>
              <a:t>Microsoft Dynamics GP Administrator</a:t>
            </a:r>
            <a:endParaRPr lang="en-US" sz="2400" dirty="0">
              <a:solidFill>
                <a:srgbClr val="737373"/>
              </a:solidFill>
              <a:latin typeface="Calibri" panose="020F0502020204030204"/>
            </a:endParaRPr>
          </a:p>
          <a:p>
            <a:pPr marL="560241" lvl="0" indent="-56024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37373"/>
                </a:solidFill>
                <a:latin typeface="Calibri" panose="020F0502020204030204"/>
              </a:rPr>
              <a:t>Working with Dynamics GP over 10 years, Database Administrator (DBA) over 15, Developer over 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CF0AC-FD2F-41BA-AA07-39A42A216E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76" y="6053562"/>
            <a:ext cx="1744243" cy="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8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all you people anyway?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r>
              <a:rPr lang="en-US" dirty="0"/>
              <a:t>How many GP users are here?</a:t>
            </a:r>
          </a:p>
          <a:p>
            <a:pPr lvl="1"/>
            <a:r>
              <a:rPr lang="en-US" dirty="0"/>
              <a:t>   </a:t>
            </a:r>
          </a:p>
          <a:p>
            <a:r>
              <a:rPr lang="en-US" dirty="0"/>
              <a:t>How many partners are here?</a:t>
            </a:r>
          </a:p>
          <a:p>
            <a:pPr lvl="1"/>
            <a:r>
              <a:rPr lang="en-US" dirty="0"/>
              <a:t>   </a:t>
            </a:r>
          </a:p>
          <a:p>
            <a:r>
              <a:rPr lang="en-US" dirty="0"/>
              <a:t>Any none GP people here?</a:t>
            </a:r>
          </a:p>
          <a:p>
            <a:pPr lvl="1"/>
            <a:endParaRPr lang="en-US" dirty="0"/>
          </a:p>
          <a:p>
            <a:r>
              <a:rPr lang="en-US" dirty="0"/>
              <a:t>How many IT people are here?</a:t>
            </a:r>
          </a:p>
          <a:p>
            <a:pPr lvl="1"/>
            <a:endParaRPr lang="en-US" dirty="0"/>
          </a:p>
          <a:p>
            <a:r>
              <a:rPr lang="en-US" dirty="0"/>
              <a:t>Any none IT people here?</a:t>
            </a:r>
          </a:p>
          <a:p>
            <a:pPr lvl="1"/>
            <a:r>
              <a:rPr lang="en-US" dirty="0"/>
              <a:t>  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61EB321-32EB-4E4F-8B2C-5C49FB95CF8C}"/>
              </a:ext>
            </a:extLst>
          </p:cNvPr>
          <p:cNvSpPr>
            <a:spLocks noEditPoints="1"/>
          </p:cNvSpPr>
          <p:nvPr/>
        </p:nvSpPr>
        <p:spPr bwMode="auto">
          <a:xfrm>
            <a:off x="8432568" y="1212849"/>
            <a:ext cx="2201019" cy="2547990"/>
          </a:xfrm>
          <a:custGeom>
            <a:avLst/>
            <a:gdLst>
              <a:gd name="T0" fmla="*/ 73 w 106"/>
              <a:gd name="T1" fmla="*/ 68 h 118"/>
              <a:gd name="T2" fmla="*/ 90 w 106"/>
              <a:gd name="T3" fmla="*/ 37 h 118"/>
              <a:gd name="T4" fmla="*/ 53 w 106"/>
              <a:gd name="T5" fmla="*/ 0 h 118"/>
              <a:gd name="T6" fmla="*/ 16 w 106"/>
              <a:gd name="T7" fmla="*/ 37 h 118"/>
              <a:gd name="T8" fmla="*/ 33 w 106"/>
              <a:gd name="T9" fmla="*/ 68 h 118"/>
              <a:gd name="T10" fmla="*/ 0 w 106"/>
              <a:gd name="T11" fmla="*/ 117 h 118"/>
              <a:gd name="T12" fmla="*/ 0 w 106"/>
              <a:gd name="T13" fmla="*/ 118 h 118"/>
              <a:gd name="T14" fmla="*/ 10 w 106"/>
              <a:gd name="T15" fmla="*/ 118 h 118"/>
              <a:gd name="T16" fmla="*/ 10 w 106"/>
              <a:gd name="T17" fmla="*/ 117 h 118"/>
              <a:gd name="T18" fmla="*/ 53 w 106"/>
              <a:gd name="T19" fmla="*/ 74 h 118"/>
              <a:gd name="T20" fmla="*/ 96 w 106"/>
              <a:gd name="T21" fmla="*/ 117 h 118"/>
              <a:gd name="T22" fmla="*/ 96 w 106"/>
              <a:gd name="T23" fmla="*/ 118 h 118"/>
              <a:gd name="T24" fmla="*/ 106 w 106"/>
              <a:gd name="T25" fmla="*/ 118 h 118"/>
              <a:gd name="T26" fmla="*/ 106 w 106"/>
              <a:gd name="T27" fmla="*/ 117 h 118"/>
              <a:gd name="T28" fmla="*/ 73 w 106"/>
              <a:gd name="T29" fmla="*/ 68 h 118"/>
              <a:gd name="T30" fmla="*/ 53 w 106"/>
              <a:gd name="T31" fmla="*/ 10 h 118"/>
              <a:gd name="T32" fmla="*/ 80 w 106"/>
              <a:gd name="T33" fmla="*/ 37 h 118"/>
              <a:gd name="T34" fmla="*/ 53 w 106"/>
              <a:gd name="T35" fmla="*/ 64 h 118"/>
              <a:gd name="T36" fmla="*/ 26 w 106"/>
              <a:gd name="T37" fmla="*/ 37 h 118"/>
              <a:gd name="T38" fmla="*/ 53 w 106"/>
              <a:gd name="T39" fmla="*/ 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118">
                <a:moveTo>
                  <a:pt x="73" y="68"/>
                </a:moveTo>
                <a:cubicBezTo>
                  <a:pt x="84" y="61"/>
                  <a:pt x="90" y="50"/>
                  <a:pt x="90" y="37"/>
                </a:cubicBezTo>
                <a:cubicBezTo>
                  <a:pt x="90" y="17"/>
                  <a:pt x="73" y="0"/>
                  <a:pt x="53" y="0"/>
                </a:cubicBezTo>
                <a:cubicBezTo>
                  <a:pt x="33" y="0"/>
                  <a:pt x="16" y="17"/>
                  <a:pt x="16" y="37"/>
                </a:cubicBezTo>
                <a:cubicBezTo>
                  <a:pt x="16" y="50"/>
                  <a:pt x="22" y="61"/>
                  <a:pt x="33" y="68"/>
                </a:cubicBezTo>
                <a:cubicBezTo>
                  <a:pt x="13" y="76"/>
                  <a:pt x="0" y="96"/>
                  <a:pt x="0" y="117"/>
                </a:cubicBezTo>
                <a:cubicBezTo>
                  <a:pt x="0" y="118"/>
                  <a:pt x="0" y="118"/>
                  <a:pt x="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93"/>
                  <a:pt x="29" y="74"/>
                  <a:pt x="53" y="74"/>
                </a:cubicBezTo>
                <a:cubicBezTo>
                  <a:pt x="77" y="74"/>
                  <a:pt x="96" y="93"/>
                  <a:pt x="96" y="117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06" y="117"/>
                  <a:pt x="106" y="117"/>
                  <a:pt x="106" y="117"/>
                </a:cubicBezTo>
                <a:cubicBezTo>
                  <a:pt x="106" y="96"/>
                  <a:pt x="93" y="76"/>
                  <a:pt x="73" y="68"/>
                </a:cubicBezTo>
                <a:close/>
                <a:moveTo>
                  <a:pt x="53" y="10"/>
                </a:moveTo>
                <a:cubicBezTo>
                  <a:pt x="68" y="10"/>
                  <a:pt x="80" y="22"/>
                  <a:pt x="80" y="37"/>
                </a:cubicBezTo>
                <a:cubicBezTo>
                  <a:pt x="80" y="52"/>
                  <a:pt x="68" y="64"/>
                  <a:pt x="53" y="64"/>
                </a:cubicBezTo>
                <a:cubicBezTo>
                  <a:pt x="38" y="64"/>
                  <a:pt x="26" y="52"/>
                  <a:pt x="26" y="37"/>
                </a:cubicBezTo>
                <a:cubicBezTo>
                  <a:pt x="26" y="22"/>
                  <a:pt x="38" y="10"/>
                  <a:pt x="5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33">
            <a:extLst>
              <a:ext uri="{FF2B5EF4-FFF2-40B4-BE49-F238E27FC236}">
                <a16:creationId xmlns:a16="http://schemas.microsoft.com/office/drawing/2014/main" id="{36F74895-03C0-477A-95F2-97A5031DAF30}"/>
              </a:ext>
            </a:extLst>
          </p:cNvPr>
          <p:cNvSpPr>
            <a:spLocks noEditPoints="1"/>
          </p:cNvSpPr>
          <p:nvPr/>
        </p:nvSpPr>
        <p:spPr bwMode="auto">
          <a:xfrm>
            <a:off x="8432567" y="4342717"/>
            <a:ext cx="2201019" cy="1187927"/>
          </a:xfrm>
          <a:custGeom>
            <a:avLst/>
            <a:gdLst>
              <a:gd name="T0" fmla="*/ 90 w 197"/>
              <a:gd name="T1" fmla="*/ 10 h 124"/>
              <a:gd name="T2" fmla="*/ 33 w 197"/>
              <a:gd name="T3" fmla="*/ 4 h 124"/>
              <a:gd name="T4" fmla="*/ 34 w 197"/>
              <a:gd name="T5" fmla="*/ 90 h 124"/>
              <a:gd name="T6" fmla="*/ 50 w 197"/>
              <a:gd name="T7" fmla="*/ 100 h 124"/>
              <a:gd name="T8" fmla="*/ 60 w 197"/>
              <a:gd name="T9" fmla="*/ 108 h 124"/>
              <a:gd name="T10" fmla="*/ 75 w 197"/>
              <a:gd name="T11" fmla="*/ 116 h 124"/>
              <a:gd name="T12" fmla="*/ 94 w 197"/>
              <a:gd name="T13" fmla="*/ 121 h 124"/>
              <a:gd name="T14" fmla="*/ 100 w 197"/>
              <a:gd name="T15" fmla="*/ 115 h 124"/>
              <a:gd name="T16" fmla="*/ 119 w 197"/>
              <a:gd name="T17" fmla="*/ 117 h 124"/>
              <a:gd name="T18" fmla="*/ 132 w 197"/>
              <a:gd name="T19" fmla="*/ 109 h 124"/>
              <a:gd name="T20" fmla="*/ 144 w 197"/>
              <a:gd name="T21" fmla="*/ 100 h 124"/>
              <a:gd name="T22" fmla="*/ 159 w 197"/>
              <a:gd name="T23" fmla="*/ 94 h 124"/>
              <a:gd name="T24" fmla="*/ 176 w 197"/>
              <a:gd name="T25" fmla="*/ 9 h 124"/>
              <a:gd name="T26" fmla="*/ 53 w 197"/>
              <a:gd name="T27" fmla="*/ 87 h 124"/>
              <a:gd name="T28" fmla="*/ 43 w 197"/>
              <a:gd name="T29" fmla="*/ 92 h 124"/>
              <a:gd name="T30" fmla="*/ 55 w 197"/>
              <a:gd name="T31" fmla="*/ 76 h 124"/>
              <a:gd name="T32" fmla="*/ 59 w 197"/>
              <a:gd name="T33" fmla="*/ 81 h 124"/>
              <a:gd name="T34" fmla="*/ 63 w 197"/>
              <a:gd name="T35" fmla="*/ 99 h 124"/>
              <a:gd name="T36" fmla="*/ 58 w 197"/>
              <a:gd name="T37" fmla="*/ 99 h 124"/>
              <a:gd name="T38" fmla="*/ 71 w 197"/>
              <a:gd name="T39" fmla="*/ 83 h 124"/>
              <a:gd name="T40" fmla="*/ 64 w 197"/>
              <a:gd name="T41" fmla="*/ 97 h 124"/>
              <a:gd name="T42" fmla="*/ 77 w 197"/>
              <a:gd name="T43" fmla="*/ 105 h 124"/>
              <a:gd name="T44" fmla="*/ 70 w 197"/>
              <a:gd name="T45" fmla="*/ 103 h 124"/>
              <a:gd name="T46" fmla="*/ 80 w 197"/>
              <a:gd name="T47" fmla="*/ 93 h 124"/>
              <a:gd name="T48" fmla="*/ 85 w 197"/>
              <a:gd name="T49" fmla="*/ 97 h 124"/>
              <a:gd name="T50" fmla="*/ 88 w 197"/>
              <a:gd name="T51" fmla="*/ 115 h 124"/>
              <a:gd name="T52" fmla="*/ 83 w 197"/>
              <a:gd name="T53" fmla="*/ 111 h 124"/>
              <a:gd name="T54" fmla="*/ 90 w 197"/>
              <a:gd name="T55" fmla="*/ 104 h 124"/>
              <a:gd name="T56" fmla="*/ 96 w 197"/>
              <a:gd name="T57" fmla="*/ 103 h 124"/>
              <a:gd name="T58" fmla="*/ 153 w 197"/>
              <a:gd name="T59" fmla="*/ 88 h 124"/>
              <a:gd name="T60" fmla="*/ 127 w 197"/>
              <a:gd name="T61" fmla="*/ 67 h 124"/>
              <a:gd name="T62" fmla="*/ 137 w 197"/>
              <a:gd name="T63" fmla="*/ 89 h 124"/>
              <a:gd name="T64" fmla="*/ 134 w 197"/>
              <a:gd name="T65" fmla="*/ 95 h 124"/>
              <a:gd name="T66" fmla="*/ 117 w 197"/>
              <a:gd name="T67" fmla="*/ 78 h 124"/>
              <a:gd name="T68" fmla="*/ 125 w 197"/>
              <a:gd name="T69" fmla="*/ 98 h 124"/>
              <a:gd name="T70" fmla="*/ 126 w 197"/>
              <a:gd name="T71" fmla="*/ 104 h 124"/>
              <a:gd name="T72" fmla="*/ 119 w 197"/>
              <a:gd name="T73" fmla="*/ 101 h 124"/>
              <a:gd name="T74" fmla="*/ 101 w 197"/>
              <a:gd name="T75" fmla="*/ 94 h 124"/>
              <a:gd name="T76" fmla="*/ 108 w 197"/>
              <a:gd name="T77" fmla="*/ 111 h 124"/>
              <a:gd name="T78" fmla="*/ 102 w 197"/>
              <a:gd name="T79" fmla="*/ 97 h 124"/>
              <a:gd name="T80" fmla="*/ 82 w 197"/>
              <a:gd name="T81" fmla="*/ 84 h 124"/>
              <a:gd name="T82" fmla="*/ 68 w 197"/>
              <a:gd name="T83" fmla="*/ 75 h 124"/>
              <a:gd name="T84" fmla="*/ 43 w 197"/>
              <a:gd name="T85" fmla="*/ 76 h 124"/>
              <a:gd name="T86" fmla="*/ 57 w 197"/>
              <a:gd name="T87" fmla="*/ 27 h 124"/>
              <a:gd name="T88" fmla="*/ 77 w 197"/>
              <a:gd name="T89" fmla="*/ 23 h 124"/>
              <a:gd name="T90" fmla="*/ 94 w 197"/>
              <a:gd name="T91" fmla="*/ 39 h 124"/>
              <a:gd name="T92" fmla="*/ 110 w 197"/>
              <a:gd name="T93" fmla="*/ 52 h 124"/>
              <a:gd name="T94" fmla="*/ 154 w 197"/>
              <a:gd name="T95" fmla="*/ 86 h 124"/>
              <a:gd name="T96" fmla="*/ 135 w 197"/>
              <a:gd name="T97" fmla="*/ 54 h 124"/>
              <a:gd name="T98" fmla="*/ 112 w 197"/>
              <a:gd name="T99" fmla="*/ 30 h 124"/>
              <a:gd name="T100" fmla="*/ 88 w 197"/>
              <a:gd name="T101" fmla="*/ 34 h 124"/>
              <a:gd name="T102" fmla="*/ 83 w 197"/>
              <a:gd name="T103" fmla="*/ 28 h 124"/>
              <a:gd name="T104" fmla="*/ 141 w 197"/>
              <a:gd name="T105" fmla="*/ 32 h 124"/>
              <a:gd name="T106" fmla="*/ 158 w 197"/>
              <a:gd name="T107" fmla="*/ 7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7" h="124">
                <a:moveTo>
                  <a:pt x="141" y="23"/>
                </a:moveTo>
                <a:cubicBezTo>
                  <a:pt x="114" y="9"/>
                  <a:pt x="114" y="9"/>
                  <a:pt x="114" y="9"/>
                </a:cubicBezTo>
                <a:cubicBezTo>
                  <a:pt x="113" y="9"/>
                  <a:pt x="99" y="0"/>
                  <a:pt x="90" y="10"/>
                </a:cubicBezTo>
                <a:cubicBezTo>
                  <a:pt x="87" y="12"/>
                  <a:pt x="87" y="12"/>
                  <a:pt x="87" y="12"/>
                </a:cubicBezTo>
                <a:cubicBezTo>
                  <a:pt x="80" y="9"/>
                  <a:pt x="68" y="7"/>
                  <a:pt x="56" y="17"/>
                </a:cubicBezTo>
                <a:cubicBezTo>
                  <a:pt x="33" y="4"/>
                  <a:pt x="33" y="4"/>
                  <a:pt x="33" y="4"/>
                </a:cubicBezTo>
                <a:cubicBezTo>
                  <a:pt x="0" y="55"/>
                  <a:pt x="0" y="55"/>
                  <a:pt x="0" y="55"/>
                </a:cubicBezTo>
                <a:cubicBezTo>
                  <a:pt x="37" y="82"/>
                  <a:pt x="37" y="82"/>
                  <a:pt x="37" y="82"/>
                </a:cubicBezTo>
                <a:cubicBezTo>
                  <a:pt x="35" y="84"/>
                  <a:pt x="34" y="87"/>
                  <a:pt x="34" y="90"/>
                </a:cubicBezTo>
                <a:cubicBezTo>
                  <a:pt x="34" y="93"/>
                  <a:pt x="36" y="95"/>
                  <a:pt x="38" y="98"/>
                </a:cubicBezTo>
                <a:cubicBezTo>
                  <a:pt x="40" y="100"/>
                  <a:pt x="43" y="101"/>
                  <a:pt x="46" y="101"/>
                </a:cubicBezTo>
                <a:cubicBezTo>
                  <a:pt x="47" y="101"/>
                  <a:pt x="49" y="101"/>
                  <a:pt x="50" y="100"/>
                </a:cubicBezTo>
                <a:cubicBezTo>
                  <a:pt x="50" y="102"/>
                  <a:pt x="51" y="103"/>
                  <a:pt x="52" y="104"/>
                </a:cubicBezTo>
                <a:cubicBezTo>
                  <a:pt x="54" y="106"/>
                  <a:pt x="57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2" y="110"/>
                  <a:pt x="63" y="112"/>
                  <a:pt x="64" y="113"/>
                </a:cubicBezTo>
                <a:cubicBezTo>
                  <a:pt x="67" y="116"/>
                  <a:pt x="71" y="117"/>
                  <a:pt x="75" y="116"/>
                </a:cubicBezTo>
                <a:cubicBezTo>
                  <a:pt x="75" y="118"/>
                  <a:pt x="76" y="120"/>
                  <a:pt x="78" y="121"/>
                </a:cubicBezTo>
                <a:cubicBezTo>
                  <a:pt x="80" y="123"/>
                  <a:pt x="83" y="124"/>
                  <a:pt x="86" y="124"/>
                </a:cubicBezTo>
                <a:cubicBezTo>
                  <a:pt x="89" y="124"/>
                  <a:pt x="92" y="123"/>
                  <a:pt x="94" y="121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5" y="119"/>
                  <a:pt x="108" y="120"/>
                  <a:pt x="111" y="120"/>
                </a:cubicBezTo>
                <a:cubicBezTo>
                  <a:pt x="114" y="120"/>
                  <a:pt x="117" y="119"/>
                  <a:pt x="119" y="117"/>
                </a:cubicBezTo>
                <a:cubicBezTo>
                  <a:pt x="120" y="116"/>
                  <a:pt x="121" y="114"/>
                  <a:pt x="122" y="113"/>
                </a:cubicBezTo>
                <a:cubicBezTo>
                  <a:pt x="122" y="113"/>
                  <a:pt x="123" y="113"/>
                  <a:pt x="124" y="113"/>
                </a:cubicBezTo>
                <a:cubicBezTo>
                  <a:pt x="127" y="113"/>
                  <a:pt x="130" y="112"/>
                  <a:pt x="132" y="109"/>
                </a:cubicBezTo>
                <a:cubicBezTo>
                  <a:pt x="134" y="108"/>
                  <a:pt x="135" y="106"/>
                  <a:pt x="135" y="104"/>
                </a:cubicBezTo>
                <a:cubicBezTo>
                  <a:pt x="135" y="104"/>
                  <a:pt x="136" y="104"/>
                  <a:pt x="136" y="104"/>
                </a:cubicBezTo>
                <a:cubicBezTo>
                  <a:pt x="139" y="104"/>
                  <a:pt x="142" y="103"/>
                  <a:pt x="144" y="100"/>
                </a:cubicBezTo>
                <a:cubicBezTo>
                  <a:pt x="145" y="99"/>
                  <a:pt x="146" y="98"/>
                  <a:pt x="146" y="96"/>
                </a:cubicBezTo>
                <a:cubicBezTo>
                  <a:pt x="148" y="97"/>
                  <a:pt x="149" y="97"/>
                  <a:pt x="151" y="97"/>
                </a:cubicBezTo>
                <a:cubicBezTo>
                  <a:pt x="154" y="97"/>
                  <a:pt x="156" y="96"/>
                  <a:pt x="159" y="94"/>
                </a:cubicBezTo>
                <a:cubicBezTo>
                  <a:pt x="161" y="91"/>
                  <a:pt x="162" y="87"/>
                  <a:pt x="162" y="84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76" y="9"/>
                  <a:pt x="176" y="9"/>
                  <a:pt x="176" y="9"/>
                </a:cubicBezTo>
                <a:lnTo>
                  <a:pt x="141" y="23"/>
                </a:lnTo>
                <a:close/>
                <a:moveTo>
                  <a:pt x="53" y="87"/>
                </a:moveTo>
                <a:cubicBezTo>
                  <a:pt x="53" y="87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48" y="92"/>
                  <a:pt x="48" y="92"/>
                  <a:pt x="48" y="92"/>
                </a:cubicBezTo>
                <a:cubicBezTo>
                  <a:pt x="47" y="93"/>
                  <a:pt x="45" y="93"/>
                  <a:pt x="43" y="92"/>
                </a:cubicBezTo>
                <a:cubicBezTo>
                  <a:pt x="43" y="91"/>
                  <a:pt x="42" y="90"/>
                  <a:pt x="42" y="90"/>
                </a:cubicBezTo>
                <a:cubicBezTo>
                  <a:pt x="42" y="89"/>
                  <a:pt x="43" y="88"/>
                  <a:pt x="43" y="87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5"/>
                  <a:pt x="58" y="75"/>
                  <a:pt x="59" y="76"/>
                </a:cubicBezTo>
                <a:cubicBezTo>
                  <a:pt x="61" y="77"/>
                  <a:pt x="61" y="79"/>
                  <a:pt x="59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3" y="87"/>
                  <a:pt x="53" y="87"/>
                  <a:pt x="53" y="87"/>
                </a:cubicBezTo>
                <a:close/>
                <a:moveTo>
                  <a:pt x="64" y="97"/>
                </a:moveTo>
                <a:cubicBezTo>
                  <a:pt x="63" y="99"/>
                  <a:pt x="63" y="99"/>
                  <a:pt x="63" y="99"/>
                </a:cubicBezTo>
                <a:cubicBezTo>
                  <a:pt x="62" y="99"/>
                  <a:pt x="61" y="100"/>
                  <a:pt x="60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9" y="100"/>
                  <a:pt x="59" y="99"/>
                  <a:pt x="58" y="99"/>
                </a:cubicBezTo>
                <a:cubicBezTo>
                  <a:pt x="57" y="98"/>
                  <a:pt x="57" y="94"/>
                  <a:pt x="59" y="93"/>
                </a:cubicBezTo>
                <a:cubicBezTo>
                  <a:pt x="67" y="85"/>
                  <a:pt x="67" y="85"/>
                  <a:pt x="67" y="85"/>
                </a:cubicBezTo>
                <a:cubicBezTo>
                  <a:pt x="68" y="84"/>
                  <a:pt x="69" y="83"/>
                  <a:pt x="71" y="83"/>
                </a:cubicBezTo>
                <a:cubicBezTo>
                  <a:pt x="72" y="83"/>
                  <a:pt x="73" y="83"/>
                  <a:pt x="73" y="83"/>
                </a:cubicBezTo>
                <a:cubicBezTo>
                  <a:pt x="74" y="85"/>
                  <a:pt x="74" y="87"/>
                  <a:pt x="73" y="88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78" y="105"/>
                </a:moveTo>
                <a:cubicBezTo>
                  <a:pt x="78" y="105"/>
                  <a:pt x="77" y="105"/>
                  <a:pt x="77" y="105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4" y="109"/>
                  <a:pt x="71" y="109"/>
                  <a:pt x="70" y="108"/>
                </a:cubicBezTo>
                <a:cubicBezTo>
                  <a:pt x="69" y="106"/>
                  <a:pt x="69" y="104"/>
                  <a:pt x="70" y="103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2"/>
                  <a:pt x="81" y="92"/>
                  <a:pt x="82" y="92"/>
                </a:cubicBezTo>
                <a:cubicBezTo>
                  <a:pt x="83" y="92"/>
                  <a:pt x="84" y="92"/>
                  <a:pt x="85" y="93"/>
                </a:cubicBezTo>
                <a:cubicBezTo>
                  <a:pt x="86" y="94"/>
                  <a:pt x="86" y="96"/>
                  <a:pt x="85" y="97"/>
                </a:cubicBezTo>
                <a:cubicBezTo>
                  <a:pt x="78" y="105"/>
                  <a:pt x="78" y="105"/>
                  <a:pt x="78" y="105"/>
                </a:cubicBezTo>
                <a:close/>
                <a:moveTo>
                  <a:pt x="96" y="107"/>
                </a:moveTo>
                <a:cubicBezTo>
                  <a:pt x="88" y="115"/>
                  <a:pt x="88" y="115"/>
                  <a:pt x="88" y="115"/>
                </a:cubicBezTo>
                <a:cubicBezTo>
                  <a:pt x="87" y="117"/>
                  <a:pt x="85" y="117"/>
                  <a:pt x="83" y="115"/>
                </a:cubicBezTo>
                <a:cubicBezTo>
                  <a:pt x="83" y="115"/>
                  <a:pt x="82" y="114"/>
                  <a:pt x="82" y="113"/>
                </a:cubicBezTo>
                <a:cubicBezTo>
                  <a:pt x="82" y="112"/>
                  <a:pt x="83" y="111"/>
                  <a:pt x="83" y="111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2" y="101"/>
                  <a:pt x="95" y="101"/>
                  <a:pt x="96" y="103"/>
                </a:cubicBezTo>
                <a:cubicBezTo>
                  <a:pt x="97" y="103"/>
                  <a:pt x="97" y="104"/>
                  <a:pt x="97" y="105"/>
                </a:cubicBezTo>
                <a:cubicBezTo>
                  <a:pt x="97" y="106"/>
                  <a:pt x="97" y="107"/>
                  <a:pt x="96" y="107"/>
                </a:cubicBezTo>
                <a:close/>
                <a:moveTo>
                  <a:pt x="153" y="88"/>
                </a:moveTo>
                <a:cubicBezTo>
                  <a:pt x="152" y="89"/>
                  <a:pt x="149" y="89"/>
                  <a:pt x="148" y="88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8" y="90"/>
                  <a:pt x="139" y="91"/>
                  <a:pt x="139" y="93"/>
                </a:cubicBezTo>
                <a:cubicBezTo>
                  <a:pt x="139" y="94"/>
                  <a:pt x="139" y="94"/>
                  <a:pt x="138" y="95"/>
                </a:cubicBezTo>
                <a:cubicBezTo>
                  <a:pt x="137" y="96"/>
                  <a:pt x="135" y="96"/>
                  <a:pt x="134" y="95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7" y="100"/>
                  <a:pt x="127" y="100"/>
                  <a:pt x="127" y="101"/>
                </a:cubicBezTo>
                <a:cubicBezTo>
                  <a:pt x="127" y="102"/>
                  <a:pt x="127" y="103"/>
                  <a:pt x="126" y="104"/>
                </a:cubicBezTo>
                <a:cubicBezTo>
                  <a:pt x="125" y="105"/>
                  <a:pt x="123" y="105"/>
                  <a:pt x="122" y="104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4" y="108"/>
                  <a:pt x="114" y="110"/>
                  <a:pt x="113" y="111"/>
                </a:cubicBezTo>
                <a:cubicBezTo>
                  <a:pt x="112" y="113"/>
                  <a:pt x="110" y="113"/>
                  <a:pt x="108" y="111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5" y="107"/>
                  <a:pt x="105" y="106"/>
                  <a:pt x="105" y="105"/>
                </a:cubicBezTo>
                <a:cubicBezTo>
                  <a:pt x="105" y="102"/>
                  <a:pt x="104" y="99"/>
                  <a:pt x="102" y="97"/>
                </a:cubicBezTo>
                <a:cubicBezTo>
                  <a:pt x="99" y="95"/>
                  <a:pt x="97" y="94"/>
                  <a:pt x="93" y="94"/>
                </a:cubicBezTo>
                <a:cubicBezTo>
                  <a:pt x="93" y="91"/>
                  <a:pt x="92" y="89"/>
                  <a:pt x="90" y="87"/>
                </a:cubicBezTo>
                <a:cubicBezTo>
                  <a:pt x="88" y="85"/>
                  <a:pt x="85" y="84"/>
                  <a:pt x="82" y="84"/>
                </a:cubicBezTo>
                <a:cubicBezTo>
                  <a:pt x="82" y="82"/>
                  <a:pt x="80" y="80"/>
                  <a:pt x="79" y="78"/>
                </a:cubicBezTo>
                <a:cubicBezTo>
                  <a:pt x="77" y="76"/>
                  <a:pt x="73" y="75"/>
                  <a:pt x="70" y="75"/>
                </a:cubicBezTo>
                <a:cubicBezTo>
                  <a:pt x="69" y="75"/>
                  <a:pt x="69" y="75"/>
                  <a:pt x="68" y="75"/>
                </a:cubicBezTo>
                <a:cubicBezTo>
                  <a:pt x="67" y="73"/>
                  <a:pt x="67" y="72"/>
                  <a:pt x="65" y="70"/>
                </a:cubicBezTo>
                <a:cubicBezTo>
                  <a:pt x="61" y="66"/>
                  <a:pt x="53" y="66"/>
                  <a:pt x="49" y="70"/>
                </a:cubicBezTo>
                <a:cubicBezTo>
                  <a:pt x="43" y="76"/>
                  <a:pt x="43" y="76"/>
                  <a:pt x="43" y="76"/>
                </a:cubicBezTo>
                <a:cubicBezTo>
                  <a:pt x="11" y="53"/>
                  <a:pt x="11" y="53"/>
                  <a:pt x="11" y="53"/>
                </a:cubicBezTo>
                <a:cubicBezTo>
                  <a:pt x="36" y="14"/>
                  <a:pt x="36" y="14"/>
                  <a:pt x="36" y="14"/>
                </a:cubicBezTo>
                <a:cubicBezTo>
                  <a:pt x="57" y="27"/>
                  <a:pt x="57" y="27"/>
                  <a:pt x="57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7" y="17"/>
                  <a:pt x="76" y="17"/>
                  <a:pt x="81" y="18"/>
                </a:cubicBezTo>
                <a:cubicBezTo>
                  <a:pt x="77" y="23"/>
                  <a:pt x="77" y="23"/>
                  <a:pt x="77" y="23"/>
                </a:cubicBezTo>
                <a:cubicBezTo>
                  <a:pt x="75" y="25"/>
                  <a:pt x="73" y="28"/>
                  <a:pt x="73" y="31"/>
                </a:cubicBezTo>
                <a:cubicBezTo>
                  <a:pt x="73" y="34"/>
                  <a:pt x="75" y="37"/>
                  <a:pt x="77" y="39"/>
                </a:cubicBezTo>
                <a:cubicBezTo>
                  <a:pt x="81" y="44"/>
                  <a:pt x="89" y="44"/>
                  <a:pt x="94" y="39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8"/>
                  <a:pt x="105" y="46"/>
                  <a:pt x="110" y="52"/>
                </a:cubicBezTo>
                <a:cubicBezTo>
                  <a:pt x="115" y="58"/>
                  <a:pt x="122" y="61"/>
                  <a:pt x="132" y="62"/>
                </a:cubicBezTo>
                <a:cubicBezTo>
                  <a:pt x="153" y="83"/>
                  <a:pt x="153" y="83"/>
                  <a:pt x="153" y="83"/>
                </a:cubicBezTo>
                <a:cubicBezTo>
                  <a:pt x="154" y="84"/>
                  <a:pt x="154" y="85"/>
                  <a:pt x="154" y="86"/>
                </a:cubicBezTo>
                <a:cubicBezTo>
                  <a:pt x="154" y="87"/>
                  <a:pt x="154" y="87"/>
                  <a:pt x="153" y="88"/>
                </a:cubicBezTo>
                <a:close/>
                <a:moveTo>
                  <a:pt x="158" y="77"/>
                </a:moveTo>
                <a:cubicBezTo>
                  <a:pt x="135" y="54"/>
                  <a:pt x="135" y="54"/>
                  <a:pt x="135" y="54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5" y="54"/>
                  <a:pt x="119" y="52"/>
                  <a:pt x="116" y="47"/>
                </a:cubicBezTo>
                <a:cubicBezTo>
                  <a:pt x="110" y="41"/>
                  <a:pt x="112" y="30"/>
                  <a:pt x="112" y="30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5"/>
                  <a:pt x="84" y="35"/>
                  <a:pt x="83" y="34"/>
                </a:cubicBezTo>
                <a:cubicBezTo>
                  <a:pt x="82" y="33"/>
                  <a:pt x="81" y="32"/>
                  <a:pt x="81" y="31"/>
                </a:cubicBezTo>
                <a:cubicBezTo>
                  <a:pt x="81" y="30"/>
                  <a:pt x="82" y="29"/>
                  <a:pt x="83" y="28"/>
                </a:cubicBezTo>
                <a:cubicBezTo>
                  <a:pt x="95" y="15"/>
                  <a:pt x="95" y="15"/>
                  <a:pt x="95" y="15"/>
                </a:cubicBezTo>
                <a:cubicBezTo>
                  <a:pt x="100" y="10"/>
                  <a:pt x="109" y="16"/>
                  <a:pt x="110" y="16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71" y="19"/>
                  <a:pt x="171" y="19"/>
                  <a:pt x="171" y="19"/>
                </a:cubicBezTo>
                <a:cubicBezTo>
                  <a:pt x="187" y="62"/>
                  <a:pt x="187" y="62"/>
                  <a:pt x="187" y="62"/>
                </a:cubicBezTo>
                <a:lnTo>
                  <a:pt x="158" y="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session?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55312"/>
          </a:xfrm>
        </p:spPr>
        <p:txBody>
          <a:bodyPr/>
          <a:lstStyle/>
          <a:p>
            <a:r>
              <a:rPr lang="en-US" dirty="0"/>
              <a:t>Title: Maximizing SQL Server Performance</a:t>
            </a:r>
          </a:p>
          <a:p>
            <a:r>
              <a:rPr lang="en-US" dirty="0"/>
              <a:t>Description</a:t>
            </a:r>
          </a:p>
          <a:p>
            <a:pPr lvl="1"/>
            <a:r>
              <a:rPr lang="en-US" dirty="0"/>
              <a:t>Increase your confidence and knowledge as we explore how to maximize the performance of a SQL Server running Microsoft Dynamics databases. </a:t>
            </a:r>
          </a:p>
          <a:p>
            <a:pPr lvl="1"/>
            <a:r>
              <a:rPr lang="en-US" dirty="0"/>
              <a:t>We will also briefly review the settings you should be using, along with other important things you can do to increase performance.</a:t>
            </a:r>
          </a:p>
          <a:p>
            <a:r>
              <a:rPr lang="en-US" dirty="0"/>
              <a:t>Learning Objectives</a:t>
            </a:r>
          </a:p>
          <a:p>
            <a:pPr lvl="1"/>
            <a:r>
              <a:rPr lang="en-US" dirty="0"/>
              <a:t>Learn some simple Settings that can drastically affect performance.</a:t>
            </a:r>
          </a:p>
          <a:p>
            <a:pPr lvl="1"/>
            <a:r>
              <a:rPr lang="en-US" dirty="0"/>
              <a:t>Learn some simple things you should be doing to drastically reduce the time it takes for upgrades.</a:t>
            </a:r>
          </a:p>
          <a:p>
            <a:pPr lvl="1"/>
            <a:r>
              <a:rPr lang="en-US" dirty="0"/>
              <a:t>Learn how to punish Finance if they really upset you. Warning this may get you fired!</a:t>
            </a:r>
          </a:p>
          <a:p>
            <a:r>
              <a:rPr lang="en-US" dirty="0"/>
              <a:t>Q &amp; A</a:t>
            </a:r>
          </a:p>
          <a:p>
            <a:pPr lvl="1"/>
            <a:r>
              <a:rPr lang="en-US" dirty="0"/>
              <a:t>As much as possible, every system is different and yet the same.</a:t>
            </a:r>
          </a:p>
        </p:txBody>
      </p:sp>
    </p:spTree>
    <p:extLst>
      <p:ext uri="{BB962C8B-B14F-4D97-AF65-F5344CB8AC3E}">
        <p14:creationId xmlns:p14="http://schemas.microsoft.com/office/powerpoint/2010/main" val="37521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1C1364-F8F9-4769-A48B-CCDC2B366CDA}"/>
              </a:ext>
            </a:extLst>
          </p:cNvPr>
          <p:cNvSpPr txBox="1">
            <a:spLocks/>
          </p:cNvSpPr>
          <p:nvPr/>
        </p:nvSpPr>
        <p:spPr>
          <a:xfrm>
            <a:off x="274638" y="2130552"/>
            <a:ext cx="6858000" cy="1181862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30552"/>
            <a:ext cx="6858000" cy="1181862"/>
          </a:xfrm>
        </p:spPr>
        <p:txBody>
          <a:bodyPr/>
          <a:lstStyle/>
          <a:p>
            <a:r>
              <a:rPr lang="en-US" dirty="0"/>
              <a:t>BIOS</a:t>
            </a:r>
          </a:p>
        </p:txBody>
      </p:sp>
    </p:spTree>
    <p:extLst>
      <p:ext uri="{BB962C8B-B14F-4D97-AF65-F5344CB8AC3E}">
        <p14:creationId xmlns:p14="http://schemas.microsoft.com/office/powerpoint/2010/main" val="8395557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143_GPUG Summit Nashville 2017 Template">
  <a:themeElements>
    <a:clrScheme name="Custom 16">
      <a:dk1>
        <a:srgbClr val="505050"/>
      </a:dk1>
      <a:lt1>
        <a:srgbClr val="FFFFFF"/>
      </a:lt1>
      <a:dk2>
        <a:srgbClr val="505050"/>
      </a:dk2>
      <a:lt2>
        <a:srgbClr val="EAEAEA"/>
      </a:lt2>
      <a:accent1>
        <a:srgbClr val="FFB81C"/>
      </a:accent1>
      <a:accent2>
        <a:srgbClr val="84BD00"/>
      </a:accent2>
      <a:accent3>
        <a:srgbClr val="001E60"/>
      </a:accent3>
      <a:accent4>
        <a:srgbClr val="E4002B"/>
      </a:accent4>
      <a:accent5>
        <a:srgbClr val="0095C8"/>
      </a:accent5>
      <a:accent6>
        <a:srgbClr val="505050"/>
      </a:accent6>
      <a:hlink>
        <a:srgbClr val="0095C8"/>
      </a:hlink>
      <a:folHlink>
        <a:srgbClr val="0095C8"/>
      </a:folHlink>
    </a:clrScheme>
    <a:fontScheme name="Custom 1">
      <a:majorFont>
        <a:latin typeface="Arial Black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PUG_Summit Nashville 2017 Template_v03.potx" id="{64F79382-D086-44A8-B11F-248266CF0636}" vid="{B1F6C4A6-8192-4982-BFB2-214204B26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630a2e83-186a-4a0f-ab27-bee8a8096ab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GPUG_Summit Nashville 2017 Template_v03</Template>
  <TotalTime>217</TotalTime>
  <Words>873</Words>
  <Application>Microsoft Office PowerPoint</Application>
  <PresentationFormat>Custom</PresentationFormat>
  <Paragraphs>202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Consolas</vt:lpstr>
      <vt:lpstr>Segoe UI</vt:lpstr>
      <vt:lpstr>Wingdings</vt:lpstr>
      <vt:lpstr>4-05143_GPUG Summit Nashville 2017 Template</vt:lpstr>
      <vt:lpstr>PowerPoint Presentation</vt:lpstr>
      <vt:lpstr>PowerPoint Presentation</vt:lpstr>
      <vt:lpstr>General layout for this session.</vt:lpstr>
      <vt:lpstr>John Lowther</vt:lpstr>
      <vt:lpstr>John Lowther</vt:lpstr>
      <vt:lpstr>Who are all you people anyway?</vt:lpstr>
      <vt:lpstr>About this session?</vt:lpstr>
      <vt:lpstr>PowerPoint Presentation</vt:lpstr>
      <vt:lpstr>BIOS</vt:lpstr>
      <vt:lpstr>RAM</vt:lpstr>
      <vt:lpstr>Hardware &amp; Disk Arrays</vt:lpstr>
      <vt:lpstr>SQL Server Settings</vt:lpstr>
      <vt:lpstr>Let’s make sure I did not skip anything.</vt:lpstr>
      <vt:lpstr>Let’s make sure I did not skip anything.</vt:lpstr>
      <vt:lpstr>Maintenance Plans</vt:lpstr>
      <vt:lpstr>Upgrades</vt:lpstr>
      <vt:lpstr>When you have slow performance</vt:lpstr>
      <vt:lpstr>How to find out</vt:lpstr>
      <vt:lpstr>Other Things &amp; Tools</vt:lpstr>
      <vt:lpstr>Argh! Finance</vt:lpstr>
      <vt:lpstr>John Lowther</vt:lpstr>
      <vt:lpstr>PowerPoint Presentation</vt:lpstr>
      <vt:lpstr>PowerPoint Presentation</vt:lpstr>
    </vt:vector>
  </TitlesOfParts>
  <Manager/>
  <Company>Dynamic Communities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Cross UG Summit 2017</dc:subject>
  <dc:creator>Delaney Freer</dc:creator>
  <cp:keywords>Dynamic Communities</cp:keywords>
  <dc:description>Template: Mitchell Derrey; Silver Fox Productions_x000d_
Formatting: _x000d_
Audience Type:</dc:description>
  <cp:lastModifiedBy>John Lowther</cp:lastModifiedBy>
  <cp:revision>25</cp:revision>
  <dcterms:created xsi:type="dcterms:W3CDTF">2017-06-15T15:42:21Z</dcterms:created>
  <dcterms:modified xsi:type="dcterms:W3CDTF">2017-10-05T19:15:41Z</dcterms:modified>
  <cp:category>Dynamic Communities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